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8" r:id="rId4"/>
    <p:sldId id="299" r:id="rId5"/>
    <p:sldId id="304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يَسُوعُ فِيكَ بَهجتي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(يَسُوعُ فِيكَ بَهجتي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أنتَ </a:t>
            </a:r>
            <a:r>
              <a:rPr lang="ar-EG" altLang="zh-CN" sz="8800" b="1" dirty="0" smtClean="0"/>
              <a:t>دَومَاً </a:t>
            </a:r>
            <a:r>
              <a:rPr lang="ar-EG" altLang="zh-CN" sz="8800" b="1" dirty="0" smtClean="0"/>
              <a:t>برِفقتي </a:t>
            </a:r>
          </a:p>
          <a:p>
            <a:pPr algn="ctr" rtl="1"/>
            <a:r>
              <a:rPr lang="ar-EG" altLang="zh-CN" sz="8800" b="1" dirty="0" smtClean="0"/>
              <a:t>يا </a:t>
            </a:r>
            <a:r>
              <a:rPr lang="ar-EG" altLang="zh-CN" sz="8800" b="1" dirty="0" smtClean="0"/>
              <a:t>حَبيبي وسَيدي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أنتَ </a:t>
            </a:r>
            <a:r>
              <a:rPr lang="ar-EG" altLang="zh-CN" sz="8800" b="1" dirty="0" smtClean="0"/>
              <a:t>كُلُّ فرحتي)٢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لِذا اسْمَكَ </a:t>
            </a:r>
            <a:r>
              <a:rPr lang="ar-EG" altLang="zh-CN" sz="8000" b="1" dirty="0" smtClean="0"/>
              <a:t>أُمَجدُ </a:t>
            </a:r>
          </a:p>
          <a:p>
            <a:pPr algn="ctr" rtl="1"/>
            <a:r>
              <a:rPr lang="ar-EG" altLang="zh-CN" sz="8000" b="1" dirty="0" smtClean="0"/>
              <a:t>وحُبَكَ أُنشدُ  </a:t>
            </a:r>
          </a:p>
          <a:p>
            <a:pPr algn="ctr" rtl="1"/>
            <a:r>
              <a:rPr lang="ar-EG" altLang="zh-CN" sz="8000" b="1" dirty="0" smtClean="0"/>
              <a:t>أفَضَالَكَ أُعَدِّدُ </a:t>
            </a:r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بِحقكَ سَوفَ أشهدُ)٢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(دِيارَكَ أدخلتني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في </a:t>
            </a:r>
            <a:r>
              <a:rPr lang="ar-EG" altLang="zh-CN" sz="8800" b="1" dirty="0" smtClean="0"/>
              <a:t>قُدسكَ أسكَنتني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بِروحكَ </a:t>
            </a:r>
            <a:r>
              <a:rPr lang="ar-EG" altLang="zh-CN" sz="8800" b="1" dirty="0" err="1" smtClean="0"/>
              <a:t>مَلآتني</a:t>
            </a:r>
            <a:r>
              <a:rPr lang="ar-EG" altLang="zh-CN" sz="8800" b="1" dirty="0" smtClean="0"/>
              <a:t>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بَبَركَ </a:t>
            </a:r>
            <a:r>
              <a:rPr lang="ar-EG" altLang="zh-CN" sz="8800" b="1" dirty="0" smtClean="0"/>
              <a:t>سَتَرتني)٢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لِذا اسْمَكَ </a:t>
            </a:r>
            <a:r>
              <a:rPr lang="ar-EG" altLang="zh-CN" sz="8000" b="1" dirty="0" smtClean="0"/>
              <a:t>أُمَجدُ </a:t>
            </a:r>
          </a:p>
          <a:p>
            <a:pPr algn="ctr" rtl="1"/>
            <a:r>
              <a:rPr lang="ar-EG" altLang="zh-CN" sz="8000" b="1" dirty="0" smtClean="0"/>
              <a:t>وحُبَكَ أُنشدُ  </a:t>
            </a:r>
          </a:p>
          <a:p>
            <a:pPr algn="ctr" rtl="1"/>
            <a:r>
              <a:rPr lang="ar-EG" altLang="zh-CN" sz="8000" b="1" dirty="0" smtClean="0"/>
              <a:t>أفَضَالَكَ أُعَدِّدُ </a:t>
            </a:r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بِحقكَ سَوفَ أشهدُ)٢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</TotalTime>
  <Words>49</Words>
  <Application>Microsoft Office PowerPoint</Application>
  <PresentationFormat>عرض على الشاشة (3:4)‏</PresentationFormat>
  <Paragraphs>18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178</cp:revision>
  <dcterms:created xsi:type="dcterms:W3CDTF">2021-12-07T14:30:00Z</dcterms:created>
  <dcterms:modified xsi:type="dcterms:W3CDTF">2022-04-09T09:43:01Z</dcterms:modified>
</cp:coreProperties>
</file>