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277" r:id="rId3"/>
    <p:sldId id="274" r:id="rId4"/>
    <p:sldId id="351" r:id="rId5"/>
    <p:sldId id="355" r:id="rId6"/>
    <p:sldId id="354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51"/>
            <p14:sldId id="355"/>
            <p14:sldId id="35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79" d="100"/>
          <a:sy n="79" d="100"/>
        </p:scale>
        <p:origin x="336" y="6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-152400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zh-CN" sz="8000" b="1" dirty="0"/>
              <a:t>يسوع نوري </a:t>
            </a:r>
            <a:r>
              <a:rPr lang="ar-EG" altLang="zh-CN" sz="8000" b="1" dirty="0" err="1"/>
              <a:t>ونجايـا</a:t>
            </a:r>
            <a:endParaRPr lang="en-US" sz="8000" b="1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74442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7200" b="1" dirty="0">
                <a:solidFill>
                  <a:srgbClr val="003300"/>
                </a:solidFill>
              </a:rPr>
              <a:t>(يسوع نوري </a:t>
            </a:r>
            <a:r>
              <a:rPr lang="ar-EG" altLang="zh-CN" sz="7200" b="1" dirty="0" err="1">
                <a:solidFill>
                  <a:srgbClr val="003300"/>
                </a:solidFill>
              </a:rPr>
              <a:t>ونجايـا</a:t>
            </a:r>
            <a:r>
              <a:rPr lang="ar-EG" altLang="zh-CN" sz="7200" b="1" dirty="0">
                <a:solidFill>
                  <a:srgbClr val="003300"/>
                </a:solidFill>
              </a:rPr>
              <a:t>	</a:t>
            </a:r>
          </a:p>
          <a:p>
            <a:pPr algn="ctr" rtl="1"/>
            <a:r>
              <a:rPr lang="ar-EG" altLang="zh-CN" sz="7200" b="1" dirty="0">
                <a:solidFill>
                  <a:srgbClr val="003300"/>
                </a:solidFill>
              </a:rPr>
              <a:t>فطريقك غادي فأمان</a:t>
            </a:r>
          </a:p>
          <a:p>
            <a:pPr algn="ctr" rtl="1"/>
            <a:r>
              <a:rPr lang="ar-EG" altLang="zh-CN" sz="7200" b="1" dirty="0">
                <a:solidFill>
                  <a:srgbClr val="003300"/>
                </a:solidFill>
              </a:rPr>
              <a:t>أنت فرحي وكل </a:t>
            </a:r>
            <a:r>
              <a:rPr lang="ar-EG" altLang="zh-CN" sz="7200" b="1" dirty="0" err="1">
                <a:solidFill>
                  <a:srgbClr val="003300"/>
                </a:solidFill>
              </a:rPr>
              <a:t>هنايا</a:t>
            </a:r>
            <a:endParaRPr lang="ar-EG" altLang="zh-CN" sz="7200" b="1" dirty="0">
              <a:solidFill>
                <a:srgbClr val="003300"/>
              </a:solidFill>
            </a:endParaRPr>
          </a:p>
          <a:p>
            <a:pPr algn="ctr" rtl="1"/>
            <a:r>
              <a:rPr lang="ar-EG" altLang="zh-CN" sz="6600" b="1" dirty="0" err="1">
                <a:solidFill>
                  <a:srgbClr val="003300"/>
                </a:solidFill>
              </a:rPr>
              <a:t>معاك</a:t>
            </a:r>
            <a:r>
              <a:rPr lang="ar-EG" altLang="zh-CN" sz="6600" b="1" dirty="0">
                <a:solidFill>
                  <a:srgbClr val="003300"/>
                </a:solidFill>
              </a:rPr>
              <a:t> </a:t>
            </a:r>
            <a:r>
              <a:rPr lang="ar-EG" altLang="zh-CN" sz="6600" b="1" dirty="0" err="1">
                <a:solidFill>
                  <a:srgbClr val="003300"/>
                </a:solidFill>
              </a:rPr>
              <a:t>ديما</a:t>
            </a:r>
            <a:r>
              <a:rPr lang="ar-EG" altLang="zh-CN" sz="6600" b="1" dirty="0">
                <a:solidFill>
                  <a:srgbClr val="003300"/>
                </a:solidFill>
              </a:rPr>
              <a:t> عايش فرحان)2 </a:t>
            </a:r>
            <a:endParaRPr lang="en-US" sz="66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7334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7200" b="1" dirty="0"/>
              <a:t>  (بجناحك </a:t>
            </a:r>
            <a:r>
              <a:rPr lang="ar-EG" altLang="zh-CN" sz="7200" b="1" dirty="0" err="1"/>
              <a:t>درقتينـي</a:t>
            </a:r>
            <a:r>
              <a:rPr lang="ar-EG" altLang="zh-CN" sz="7200" b="1" dirty="0"/>
              <a:t>	</a:t>
            </a:r>
          </a:p>
          <a:p>
            <a:pPr algn="ctr" rtl="1"/>
            <a:r>
              <a:rPr lang="ar-EG" altLang="zh-CN" sz="7200" b="1" dirty="0"/>
              <a:t>  بمحبتك </a:t>
            </a:r>
            <a:r>
              <a:rPr lang="ar-EG" altLang="zh-CN" sz="7200" b="1" dirty="0" err="1"/>
              <a:t>سترتينــي</a:t>
            </a:r>
            <a:endParaRPr lang="ar-EG" altLang="zh-CN" sz="7200" b="1" dirty="0"/>
          </a:p>
          <a:p>
            <a:pPr algn="ctr" rtl="1"/>
            <a:r>
              <a:rPr lang="ar-EG" altLang="zh-CN" sz="7200" b="1" dirty="0"/>
              <a:t>  </a:t>
            </a:r>
            <a:r>
              <a:rPr lang="ar-EG" altLang="zh-CN" sz="7200" b="1" dirty="0" err="1"/>
              <a:t>عطيتيني</a:t>
            </a:r>
            <a:r>
              <a:rPr lang="ar-EG" altLang="zh-CN" sz="7200" b="1" dirty="0"/>
              <a:t> كل الخيـر	</a:t>
            </a:r>
          </a:p>
          <a:p>
            <a:pPr algn="ctr" rtl="1"/>
            <a:r>
              <a:rPr lang="ar-EG" altLang="zh-CN" sz="7200" b="1" dirty="0"/>
              <a:t>وبروحك </a:t>
            </a:r>
            <a:r>
              <a:rPr lang="ar-EG" altLang="zh-CN" sz="7200" b="1" dirty="0" err="1"/>
              <a:t>عمرتيني</a:t>
            </a:r>
            <a:r>
              <a:rPr lang="ar-EG" altLang="zh-CN" sz="7200" b="1" dirty="0"/>
              <a:t>)2</a:t>
            </a:r>
            <a:endParaRPr lang="en-US" sz="7200" b="1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096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7200" b="1" dirty="0"/>
              <a:t>(يسوع يا حامي حياتي</a:t>
            </a:r>
          </a:p>
          <a:p>
            <a:pPr algn="ctr" rtl="1"/>
            <a:r>
              <a:rPr lang="ar-EG" altLang="zh-CN" sz="7200" b="1" dirty="0" err="1"/>
              <a:t>هديتيني</a:t>
            </a:r>
            <a:r>
              <a:rPr lang="ar-EG" altLang="zh-CN" sz="7200" b="1" dirty="0"/>
              <a:t> لطريق الصـلاح</a:t>
            </a:r>
          </a:p>
          <a:p>
            <a:pPr algn="ctr" rtl="1"/>
            <a:r>
              <a:rPr lang="ar-EG" altLang="zh-CN" sz="7200" b="1" dirty="0"/>
              <a:t>أنت يا ربي وعوينـــــي</a:t>
            </a:r>
          </a:p>
          <a:p>
            <a:pPr algn="ctr" rtl="1"/>
            <a:r>
              <a:rPr lang="ar-EG" altLang="zh-CN" sz="7200" b="1" dirty="0" err="1"/>
              <a:t>معاك</a:t>
            </a:r>
            <a:r>
              <a:rPr lang="ar-EG" altLang="zh-CN" sz="7200" b="1" dirty="0"/>
              <a:t> </a:t>
            </a:r>
            <a:r>
              <a:rPr lang="ar-EG" altLang="zh-CN" sz="7200" b="1" dirty="0" err="1"/>
              <a:t>ديما</a:t>
            </a:r>
            <a:r>
              <a:rPr lang="ar-EG" altLang="zh-CN" sz="7200" b="1" dirty="0"/>
              <a:t> قلبي مرتـاح) 2</a:t>
            </a:r>
            <a:endParaRPr lang="en-US" sz="7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74442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7200" b="1" dirty="0">
                <a:solidFill>
                  <a:srgbClr val="003300"/>
                </a:solidFill>
              </a:rPr>
              <a:t>(يسوع نوري </a:t>
            </a:r>
            <a:r>
              <a:rPr lang="ar-EG" altLang="zh-CN" sz="7200" b="1" dirty="0" err="1">
                <a:solidFill>
                  <a:srgbClr val="003300"/>
                </a:solidFill>
              </a:rPr>
              <a:t>ونجايـا</a:t>
            </a:r>
            <a:r>
              <a:rPr lang="ar-EG" altLang="zh-CN" sz="7200" b="1" dirty="0">
                <a:solidFill>
                  <a:srgbClr val="003300"/>
                </a:solidFill>
              </a:rPr>
              <a:t>	</a:t>
            </a:r>
          </a:p>
          <a:p>
            <a:pPr algn="ctr" rtl="1"/>
            <a:r>
              <a:rPr lang="ar-EG" altLang="zh-CN" sz="7200" b="1" dirty="0">
                <a:solidFill>
                  <a:srgbClr val="003300"/>
                </a:solidFill>
              </a:rPr>
              <a:t>فطريقك غادي فأمان</a:t>
            </a:r>
          </a:p>
          <a:p>
            <a:pPr algn="ctr" rtl="1"/>
            <a:r>
              <a:rPr lang="ar-EG" altLang="zh-CN" sz="7200" b="1" dirty="0">
                <a:solidFill>
                  <a:srgbClr val="003300"/>
                </a:solidFill>
              </a:rPr>
              <a:t>أنت فرحي وكل </a:t>
            </a:r>
            <a:r>
              <a:rPr lang="ar-EG" altLang="zh-CN" sz="7200" b="1" dirty="0" err="1">
                <a:solidFill>
                  <a:srgbClr val="003300"/>
                </a:solidFill>
              </a:rPr>
              <a:t>هنايا</a:t>
            </a:r>
            <a:endParaRPr lang="ar-EG" altLang="zh-CN" sz="7200" b="1" dirty="0">
              <a:solidFill>
                <a:srgbClr val="003300"/>
              </a:solidFill>
            </a:endParaRPr>
          </a:p>
          <a:p>
            <a:pPr algn="ctr" rtl="1"/>
            <a:r>
              <a:rPr lang="ar-EG" altLang="zh-CN" sz="6600" b="1" dirty="0" err="1">
                <a:solidFill>
                  <a:srgbClr val="003300"/>
                </a:solidFill>
              </a:rPr>
              <a:t>معاك</a:t>
            </a:r>
            <a:r>
              <a:rPr lang="ar-EG" altLang="zh-CN" sz="6600" b="1" dirty="0">
                <a:solidFill>
                  <a:srgbClr val="003300"/>
                </a:solidFill>
              </a:rPr>
              <a:t> </a:t>
            </a:r>
            <a:r>
              <a:rPr lang="ar-EG" altLang="zh-CN" sz="6600" b="1" dirty="0" err="1">
                <a:solidFill>
                  <a:srgbClr val="003300"/>
                </a:solidFill>
              </a:rPr>
              <a:t>ديما</a:t>
            </a:r>
            <a:r>
              <a:rPr lang="ar-EG" altLang="zh-CN" sz="6600" b="1" dirty="0">
                <a:solidFill>
                  <a:srgbClr val="003300"/>
                </a:solidFill>
              </a:rPr>
              <a:t> عايش فرحان)2 </a:t>
            </a:r>
            <a:endParaRPr lang="en-US" sz="66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2242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096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7200" b="1" dirty="0"/>
              <a:t>يسوع يا حامي حياتي</a:t>
            </a:r>
          </a:p>
          <a:p>
            <a:pPr algn="ctr" rtl="1"/>
            <a:r>
              <a:rPr lang="ar-EG" altLang="zh-CN" sz="7200" b="1" dirty="0" err="1"/>
              <a:t>هديتيني</a:t>
            </a:r>
            <a:r>
              <a:rPr lang="ar-EG" altLang="zh-CN" sz="7200" b="1" dirty="0"/>
              <a:t> لطريق الصـلاح</a:t>
            </a:r>
          </a:p>
          <a:p>
            <a:pPr algn="ctr" rtl="1"/>
            <a:r>
              <a:rPr lang="ar-EG" altLang="zh-CN" sz="7200" b="1" dirty="0"/>
              <a:t>أنت يا ربي وعوينـــــي</a:t>
            </a:r>
          </a:p>
          <a:p>
            <a:pPr algn="ctr" rtl="1"/>
            <a:r>
              <a:rPr lang="ar-EG" altLang="zh-CN" sz="7200" b="1" dirty="0" err="1"/>
              <a:t>معاك</a:t>
            </a:r>
            <a:r>
              <a:rPr lang="ar-EG" altLang="zh-CN" sz="7200" b="1" dirty="0"/>
              <a:t> </a:t>
            </a:r>
            <a:r>
              <a:rPr lang="ar-EG" altLang="zh-CN" sz="7200" b="1" dirty="0" err="1"/>
              <a:t>ديما</a:t>
            </a:r>
            <a:r>
              <a:rPr lang="ar-EG" altLang="zh-CN" sz="7200" b="1" dirty="0"/>
              <a:t> قلبي مرتـاح</a:t>
            </a:r>
            <a:endParaRPr lang="en-US" sz="7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1480</TotalTime>
  <Words>90</Words>
  <Application>Microsoft Office PowerPoint</Application>
  <PresentationFormat>عرض على الشاشة (4:3)</PresentationFormat>
  <Paragraphs>22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175</cp:revision>
  <dcterms:created xsi:type="dcterms:W3CDTF">2021-12-07T14:30:00Z</dcterms:created>
  <dcterms:modified xsi:type="dcterms:W3CDTF">2024-03-23T08:53:56Z</dcterms:modified>
</cp:coreProperties>
</file>