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8" r:id="rId4"/>
    <p:sldId id="29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68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يسوعُ قامْ يسوعُ قام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457200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    (</a:t>
            </a:r>
            <a:r>
              <a:rPr lang="ar-EG" sz="8000" b="1" dirty="0" smtClean="0"/>
              <a:t>يسوعُ قامْ يسوعُ قام)٢	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 من </a:t>
            </a:r>
            <a:r>
              <a:rPr lang="ar-EG" sz="8000" b="1" dirty="0" smtClean="0"/>
              <a:t>الأمواتِ حقاً </a:t>
            </a:r>
            <a:r>
              <a:rPr lang="ar-EG" sz="8000" b="1" dirty="0" smtClean="0"/>
              <a:t>قامَ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   (</a:t>
            </a:r>
            <a:r>
              <a:rPr lang="ar-EG" sz="8000" b="1" dirty="0" smtClean="0"/>
              <a:t>يسوعُ قامْ يسوعُ قام)٢ </a:t>
            </a:r>
            <a:r>
              <a:rPr lang="ar-EG" sz="8000" b="1" dirty="0" smtClean="0"/>
              <a:t>   مُنتصراً </a:t>
            </a:r>
            <a:r>
              <a:rPr lang="ar-EG" sz="8000" b="1" dirty="0" smtClean="0"/>
              <a:t>على الموت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6745"/>
            <a:ext cx="998219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قامَ تمَّمَ الخلاصَ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مُعطياً </a:t>
            </a:r>
            <a:r>
              <a:rPr lang="ar-EG" sz="8000" b="1" dirty="0" smtClean="0"/>
              <a:t>لنا </a:t>
            </a:r>
            <a:r>
              <a:rPr lang="ar-EG" sz="8000" b="1" dirty="0" smtClean="0"/>
              <a:t>الحياة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ربُّنا </a:t>
            </a:r>
            <a:r>
              <a:rPr lang="ar-EG" sz="8000" b="1" dirty="0" smtClean="0"/>
              <a:t>المسيحُ قامَ 	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رنموا </a:t>
            </a:r>
            <a:r>
              <a:rPr lang="ar-EG" sz="8000" b="1" dirty="0" err="1" smtClean="0"/>
              <a:t>هللويا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2945"/>
            <a:ext cx="998219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  قامَ </a:t>
            </a:r>
            <a:r>
              <a:rPr lang="ar-EG" sz="8000" b="1" dirty="0" smtClean="0"/>
              <a:t>مِن بَينِ الأمواتِ	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قامَ </a:t>
            </a:r>
            <a:r>
              <a:rPr lang="ar-EG" sz="8000" b="1" dirty="0" smtClean="0"/>
              <a:t>سيدي </a:t>
            </a:r>
            <a:r>
              <a:rPr lang="ar-EG" sz="8000" b="1" dirty="0" smtClean="0"/>
              <a:t>الحبيب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غالباً </a:t>
            </a:r>
            <a:r>
              <a:rPr lang="ar-EG" sz="8000" b="1" dirty="0" smtClean="0"/>
              <a:t>شوكَةَ </a:t>
            </a:r>
            <a:r>
              <a:rPr lang="ar-EG" sz="8000" b="1" dirty="0" smtClean="0"/>
              <a:t>الَموتِ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رنِّمُوا </a:t>
            </a:r>
            <a:r>
              <a:rPr lang="ar-EG" sz="8000" b="1" dirty="0" err="1" smtClean="0"/>
              <a:t>هللويا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</TotalTime>
  <Words>25</Words>
  <Application>Microsoft Office PowerPoint</Application>
  <PresentationFormat>عرض على الشاشة (3:4)‏</PresentationFormat>
  <Paragraphs>13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185</cp:revision>
  <dcterms:created xsi:type="dcterms:W3CDTF">2021-12-07T14:30:00Z</dcterms:created>
  <dcterms:modified xsi:type="dcterms:W3CDTF">2022-04-10T10:44:41Z</dcterms:modified>
</cp:coreProperties>
</file>