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3" r:id="rId3"/>
    <p:sldId id="405" r:id="rId4"/>
    <p:sldId id="406" r:id="rId5"/>
    <p:sldId id="407" r:id="rId6"/>
    <p:sldId id="412" r:id="rId7"/>
    <p:sldId id="408" r:id="rId8"/>
    <p:sldId id="413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5"/>
            <p14:sldId id="406"/>
            <p14:sldId id="407"/>
            <p14:sldId id="412"/>
            <p14:sldId id="408"/>
            <p14:sldId id="4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40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EG" sz="6600" b="1" dirty="0"/>
              <a:t> </a:t>
            </a:r>
            <a:r>
              <a:rPr lang="ar-EG" sz="6600" b="1" dirty="0" err="1"/>
              <a:t>يلا</a:t>
            </a:r>
            <a:r>
              <a:rPr lang="ar-EG" sz="6600" b="1" dirty="0"/>
              <a:t> نقابله بالترحاب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>
                <a:solidFill>
                  <a:srgbClr val="001E0E"/>
                </a:solidFill>
              </a:rPr>
              <a:t>يلا</a:t>
            </a:r>
            <a:r>
              <a:rPr lang="ar-EG" sz="8000" b="1" dirty="0">
                <a:solidFill>
                  <a:srgbClr val="001E0E"/>
                </a:solidFill>
              </a:rPr>
              <a:t> نقابله بالترحاب</a:t>
            </a:r>
          </a:p>
          <a:p>
            <a:pPr algn="ctr"/>
            <a:r>
              <a:rPr lang="ar-EG" sz="8000" b="1" dirty="0">
                <a:solidFill>
                  <a:srgbClr val="001E0E"/>
                </a:solidFill>
              </a:rPr>
              <a:t>ميلاده العجيب </a:t>
            </a:r>
            <a:r>
              <a:rPr lang="ar-EG" sz="8000" b="1" dirty="0" err="1">
                <a:solidFill>
                  <a:srgbClr val="001E0E"/>
                </a:solidFill>
              </a:rPr>
              <a:t>ده</a:t>
            </a:r>
            <a:r>
              <a:rPr lang="ar-EG" sz="8000" b="1" dirty="0">
                <a:solidFill>
                  <a:srgbClr val="001E0E"/>
                </a:solidFill>
              </a:rPr>
              <a:t> حكاية</a:t>
            </a:r>
          </a:p>
          <a:p>
            <a:pPr algn="ctr"/>
            <a:r>
              <a:rPr lang="ar-EG" sz="8000" b="1" dirty="0">
                <a:solidFill>
                  <a:srgbClr val="001E0E"/>
                </a:solidFill>
              </a:rPr>
              <a:t>نجي نحكيها </a:t>
            </a:r>
            <a:r>
              <a:rPr lang="ar-EG" sz="8000" b="1" dirty="0" err="1">
                <a:solidFill>
                  <a:srgbClr val="001E0E"/>
                </a:solidFill>
              </a:rPr>
              <a:t>للإجيال</a:t>
            </a:r>
            <a:r>
              <a:rPr lang="ar-EG" sz="8000" b="1" dirty="0">
                <a:solidFill>
                  <a:srgbClr val="001E0E"/>
                </a:solidFill>
              </a:rPr>
              <a:t> </a:t>
            </a:r>
          </a:p>
          <a:p>
            <a:pPr algn="ctr"/>
            <a:r>
              <a:rPr lang="ar-EG" sz="8000" b="1" dirty="0">
                <a:solidFill>
                  <a:srgbClr val="001E0E"/>
                </a:solidFill>
              </a:rPr>
              <a:t>نقدم </a:t>
            </a:r>
            <a:r>
              <a:rPr lang="ar-EG" sz="8000" b="1" dirty="0" err="1">
                <a:solidFill>
                  <a:srgbClr val="001E0E"/>
                </a:solidFill>
              </a:rPr>
              <a:t>ليهو</a:t>
            </a:r>
            <a:r>
              <a:rPr lang="ar-EG" sz="8000" b="1" dirty="0">
                <a:solidFill>
                  <a:srgbClr val="001E0E"/>
                </a:solidFill>
              </a:rPr>
              <a:t> أغلي هدايا</a:t>
            </a:r>
          </a:p>
          <a:p>
            <a:pPr algn="ctr"/>
            <a:endParaRPr lang="ar-EG" sz="8000" b="1" dirty="0">
              <a:solidFill>
                <a:srgbClr val="001E0E"/>
              </a:solidFill>
            </a:endParaRPr>
          </a:p>
          <a:p>
            <a:pPr algn="ctr"/>
            <a:r>
              <a:rPr lang="ar-EG" sz="8000" b="1" dirty="0">
                <a:solidFill>
                  <a:srgbClr val="001E0E"/>
                </a:solidFill>
              </a:rPr>
              <a:t> </a:t>
            </a:r>
          </a:p>
          <a:p>
            <a:pPr algn="ctr"/>
            <a:endParaRPr lang="ar-EG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لما يسوع جاء دنيانا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خلي فرحنا عما وزاد</a:t>
            </a:r>
          </a:p>
          <a:p>
            <a:pPr algn="ctr"/>
            <a:r>
              <a:rPr lang="ar-EG" sz="8000" b="1" dirty="0" err="1">
                <a:solidFill>
                  <a:srgbClr val="00582A"/>
                </a:solidFill>
              </a:rPr>
              <a:t>والراجينو</a:t>
            </a:r>
            <a:r>
              <a:rPr lang="ar-EG" sz="8000" b="1" dirty="0">
                <a:solidFill>
                  <a:srgbClr val="00582A"/>
                </a:solidFill>
              </a:rPr>
              <a:t> يبقي معانا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جانا الليلة في الميعاد </a:t>
            </a:r>
          </a:p>
          <a:p>
            <a:pPr algn="ctr"/>
            <a:endParaRPr lang="ar-EG" sz="8000" b="1" dirty="0">
              <a:solidFill>
                <a:srgbClr val="00582A"/>
              </a:solidFill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>
                <a:solidFill>
                  <a:srgbClr val="00582A"/>
                </a:solidFill>
              </a:rPr>
              <a:t>يلا</a:t>
            </a:r>
            <a:r>
              <a:rPr lang="ar-EG" sz="8000" b="1" dirty="0">
                <a:solidFill>
                  <a:srgbClr val="00582A"/>
                </a:solidFill>
              </a:rPr>
              <a:t> نقابله بالترحاب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ميلاده العجيب </a:t>
            </a:r>
            <a:r>
              <a:rPr lang="ar-EG" sz="8000" b="1" dirty="0" err="1">
                <a:solidFill>
                  <a:srgbClr val="00582A"/>
                </a:solidFill>
              </a:rPr>
              <a:t>ده</a:t>
            </a:r>
            <a:r>
              <a:rPr lang="ar-EG" sz="8000" b="1" dirty="0">
                <a:solidFill>
                  <a:srgbClr val="00582A"/>
                </a:solidFill>
              </a:rPr>
              <a:t> حكاية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نجي نحكيها </a:t>
            </a:r>
            <a:r>
              <a:rPr lang="ar-EG" sz="8000" b="1" dirty="0" err="1">
                <a:solidFill>
                  <a:srgbClr val="00582A"/>
                </a:solidFill>
              </a:rPr>
              <a:t>للإجيال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نقدم ليهو اغلي هدايا</a:t>
            </a:r>
          </a:p>
          <a:p>
            <a:pPr algn="ctr"/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/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74417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أشرق نوره ضو علينا </a:t>
            </a:r>
          </a:p>
          <a:p>
            <a:pPr algn="ctr"/>
            <a:r>
              <a:rPr lang="ar-EG" sz="8000" b="1" dirty="0"/>
              <a:t>وصبح لينا أحلي ملاذ </a:t>
            </a:r>
          </a:p>
          <a:p>
            <a:pPr algn="ctr"/>
            <a:r>
              <a:rPr lang="ar-EG" sz="8000" b="1" dirty="0"/>
              <a:t>رجعت لينا أعظم قيمة</a:t>
            </a:r>
          </a:p>
          <a:p>
            <a:pPr algn="ctr"/>
            <a:r>
              <a:rPr lang="ar-EG" sz="8000" b="1" dirty="0"/>
              <a:t>وفيه بقينا إحنا عزاز </a:t>
            </a:r>
          </a:p>
          <a:p>
            <a:pPr algn="ctr"/>
            <a:r>
              <a:rPr lang="ar-EG" sz="8000" b="1" dirty="0"/>
              <a:t> </a:t>
            </a:r>
          </a:p>
          <a:p>
            <a:pPr algn="ctr"/>
            <a:endParaRPr lang="ar-EG" sz="8000" b="1" dirty="0"/>
          </a:p>
          <a:p>
            <a:pPr algn="ctr"/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لما يسوع جاء دنيانا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خلي فرحنا عما وزاد</a:t>
            </a:r>
          </a:p>
          <a:p>
            <a:pPr algn="ctr"/>
            <a:r>
              <a:rPr lang="ar-EG" sz="8000" b="1" dirty="0" err="1">
                <a:solidFill>
                  <a:srgbClr val="00582A"/>
                </a:solidFill>
              </a:rPr>
              <a:t>والراجينو</a:t>
            </a:r>
            <a:r>
              <a:rPr lang="ar-EG" sz="8000" b="1" dirty="0">
                <a:solidFill>
                  <a:srgbClr val="00582A"/>
                </a:solidFill>
              </a:rPr>
              <a:t> يبقي معانا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جانا الليلة في الميعاد </a:t>
            </a:r>
          </a:p>
          <a:p>
            <a:pPr algn="ctr"/>
            <a:endParaRPr lang="ar-EG" sz="8000" b="1" dirty="0">
              <a:solidFill>
                <a:srgbClr val="00582A"/>
              </a:solidFill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1E0E"/>
                </a:solidFill>
              </a:rPr>
              <a:t>لما نحنا نبقي نسامح </a:t>
            </a:r>
          </a:p>
          <a:p>
            <a:pPr algn="ctr"/>
            <a:r>
              <a:rPr lang="ar-EG" sz="8000" b="1" dirty="0">
                <a:solidFill>
                  <a:srgbClr val="001E0E"/>
                </a:solidFill>
              </a:rPr>
              <a:t>نبقي إحنا في الميلاد </a:t>
            </a:r>
          </a:p>
          <a:p>
            <a:pPr algn="ctr"/>
            <a:r>
              <a:rPr lang="ar-EG" sz="8000" b="1" dirty="0">
                <a:solidFill>
                  <a:srgbClr val="001E0E"/>
                </a:solidFill>
              </a:rPr>
              <a:t>نعيش لبكرة ننسي أمبارح </a:t>
            </a:r>
          </a:p>
          <a:p>
            <a:pPr algn="ctr"/>
            <a:r>
              <a:rPr lang="ar-EG" sz="8000" b="1" dirty="0">
                <a:solidFill>
                  <a:srgbClr val="001E0E"/>
                </a:solidFill>
              </a:rPr>
              <a:t> نبقي أحنا في الميلاد </a:t>
            </a:r>
          </a:p>
          <a:p>
            <a:pPr algn="ctr"/>
            <a:endParaRPr lang="ar-EG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لما يسوع جاء دنيانا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خلي فرحنا عما وزاد</a:t>
            </a:r>
          </a:p>
          <a:p>
            <a:pPr algn="ctr"/>
            <a:r>
              <a:rPr lang="ar-EG" sz="8000" b="1" dirty="0" err="1">
                <a:solidFill>
                  <a:srgbClr val="00582A"/>
                </a:solidFill>
              </a:rPr>
              <a:t>والراجينو</a:t>
            </a:r>
            <a:r>
              <a:rPr lang="ar-EG" sz="8000" b="1" dirty="0">
                <a:solidFill>
                  <a:srgbClr val="00582A"/>
                </a:solidFill>
              </a:rPr>
              <a:t> يبقي معانا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جانا الليلة في الميعاد </a:t>
            </a:r>
          </a:p>
          <a:p>
            <a:pPr algn="ctr"/>
            <a:endParaRPr lang="ar-EG" sz="8000" b="1" dirty="0">
              <a:solidFill>
                <a:srgbClr val="00582A"/>
              </a:solidFill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1918</TotalTime>
  <Words>118</Words>
  <Application>Microsoft Office PowerPoint</Application>
  <PresentationFormat>عرض على الشاشة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268</cp:revision>
  <dcterms:created xsi:type="dcterms:W3CDTF">2021-12-07T14:30:00Z</dcterms:created>
  <dcterms:modified xsi:type="dcterms:W3CDTF">2024-03-23T08:41:13Z</dcterms:modified>
</cp:coreProperties>
</file>