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277" r:id="rId3"/>
    <p:sldId id="274" r:id="rId4"/>
    <p:sldId id="294" r:id="rId5"/>
    <p:sldId id="295" r:id="rId6"/>
    <p:sldId id="296" r:id="rId7"/>
    <p:sldId id="297" r:id="rId8"/>
    <p:sldId id="298" r:id="rId9"/>
    <p:sldId id="299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294"/>
            <p14:sldId id="295"/>
            <p14:sldId id="296"/>
            <p14:sldId id="297"/>
            <p14:sldId id="298"/>
            <p14:sldId id="29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99" d="100"/>
          <a:sy n="99" d="100"/>
        </p:scale>
        <p:origin x="234" y="8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5/23/2023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6200"/>
            <a:ext cx="9144000" cy="35868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8000" b="1" dirty="0"/>
              <a:t>أحيا مع الإله</a:t>
            </a:r>
            <a:endParaRPr lang="en-US" sz="8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04800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7200" b="1" dirty="0"/>
              <a:t>أحيا مع الإله </a:t>
            </a:r>
          </a:p>
          <a:p>
            <a:pPr algn="ctr" rtl="1">
              <a:defRPr/>
            </a:pPr>
            <a:r>
              <a:rPr lang="ar-EG" sz="7200" b="1" dirty="0"/>
              <a:t> إلى منتهى الحياة</a:t>
            </a:r>
          </a:p>
          <a:p>
            <a:pPr algn="ctr" rtl="1">
              <a:defRPr/>
            </a:pPr>
            <a:r>
              <a:rPr lang="ar-EG" sz="7200" b="1" dirty="0"/>
              <a:t>يسمعني صوته</a:t>
            </a:r>
          </a:p>
          <a:p>
            <a:pPr algn="ctr" rtl="1">
              <a:defRPr/>
            </a:pPr>
            <a:r>
              <a:rPr lang="ar-EG" sz="7200" b="1" dirty="0"/>
              <a:t>يعلـــن حبـــــه</a:t>
            </a:r>
          </a:p>
          <a:p>
            <a:pPr algn="ctr" rtl="1">
              <a:defRPr/>
            </a:pPr>
            <a:r>
              <a:rPr lang="ar-EG" sz="7200" b="1" dirty="0"/>
              <a:t>ليس لي سواه</a:t>
            </a:r>
            <a:endParaRPr lang="en-US" altLang="en-US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858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في الرب سُروري يدوم 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إذ يمنحُني السَّلام 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فَتطرَحُ نَفسي الهُموم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ربِّي قد افتدى الأنام</a:t>
            </a:r>
            <a:endParaRPr lang="en-US" altLang="en-US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112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7200" b="1" dirty="0"/>
              <a:t>إن كنت أعاني</a:t>
            </a:r>
          </a:p>
          <a:p>
            <a:pPr algn="ctr" rtl="1">
              <a:defRPr/>
            </a:pPr>
            <a:r>
              <a:rPr lang="ar-EG" sz="7200" b="1" dirty="0"/>
              <a:t>في حزني وأشجاني</a:t>
            </a:r>
          </a:p>
          <a:p>
            <a:pPr algn="ctr" rtl="1">
              <a:defRPr/>
            </a:pPr>
            <a:r>
              <a:rPr lang="ar-EG" sz="7200" b="1" dirty="0"/>
              <a:t>يا من في شدتي</a:t>
            </a:r>
          </a:p>
          <a:p>
            <a:pPr algn="ctr" rtl="1">
              <a:defRPr/>
            </a:pPr>
            <a:r>
              <a:rPr lang="ar-EG" sz="7200" b="1" dirty="0"/>
              <a:t>فيك حاجتي</a:t>
            </a:r>
          </a:p>
          <a:p>
            <a:pPr algn="ctr" rtl="1">
              <a:defRPr/>
            </a:pPr>
            <a:r>
              <a:rPr lang="ar-EG" sz="7200" b="1" dirty="0"/>
              <a:t>لا تترُكَنّي</a:t>
            </a:r>
            <a:endParaRPr lang="en-US" alt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1415683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858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في الرب سُروري يدوم 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إذ يمنحُني السَّلام 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فَتطرَحُ نَفسي الهُموم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ربِّي قد افتدى الأنام</a:t>
            </a:r>
            <a:endParaRPr lang="en-US" altLang="en-US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33203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112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7200" b="1" dirty="0"/>
              <a:t>نفسي بك تهيم</a:t>
            </a:r>
          </a:p>
          <a:p>
            <a:pPr algn="ctr" rtl="1">
              <a:defRPr/>
            </a:pPr>
            <a:r>
              <a:rPr lang="ar-EG" sz="7200" b="1" dirty="0"/>
              <a:t>قلبي يشدو بالترنيم</a:t>
            </a:r>
          </a:p>
          <a:p>
            <a:pPr algn="ctr" rtl="1">
              <a:defRPr/>
            </a:pPr>
            <a:r>
              <a:rPr lang="ar-EG" sz="7200" b="1" dirty="0"/>
              <a:t>لا أرهب الآلام</a:t>
            </a:r>
          </a:p>
          <a:p>
            <a:pPr algn="ctr" rtl="1">
              <a:defRPr/>
            </a:pPr>
            <a:r>
              <a:rPr lang="ar-EG" sz="7200" b="1" dirty="0"/>
              <a:t>أحيا في سلام</a:t>
            </a:r>
          </a:p>
          <a:p>
            <a:pPr algn="ctr" rtl="1">
              <a:defRPr/>
            </a:pPr>
            <a:r>
              <a:rPr lang="ar-EG" sz="7200" b="1" dirty="0"/>
              <a:t>في ظل الرحيم</a:t>
            </a:r>
          </a:p>
        </p:txBody>
      </p:sp>
    </p:spTree>
    <p:extLst>
      <p:ext uri="{BB962C8B-B14F-4D97-AF65-F5344CB8AC3E}">
        <p14:creationId xmlns:p14="http://schemas.microsoft.com/office/powerpoint/2010/main" val="41593355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858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في الرب سُروري يدوم 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إذ يمنحُني السَّلام 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فَتطرَحُ نَفسي الهُموم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ربِّي قد افتدى الأنام</a:t>
            </a:r>
            <a:endParaRPr lang="en-US" altLang="en-US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91807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874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7200" b="1" dirty="0"/>
              <a:t>أسير في الطريق</a:t>
            </a:r>
          </a:p>
          <a:p>
            <a:pPr algn="ctr" rtl="1">
              <a:defRPr/>
            </a:pPr>
            <a:r>
              <a:rPr lang="ar-EG" sz="7200" b="1" dirty="0"/>
              <a:t>في هُدى أوفَى صديق</a:t>
            </a:r>
          </a:p>
          <a:p>
            <a:pPr algn="ctr" rtl="1">
              <a:defRPr/>
            </a:pPr>
            <a:r>
              <a:rPr lang="ar-EG" sz="7200" b="1" dirty="0"/>
              <a:t>فيه سعادتي</a:t>
            </a:r>
          </a:p>
          <a:p>
            <a:pPr algn="ctr" rtl="1">
              <a:defRPr/>
            </a:pPr>
            <a:r>
              <a:rPr lang="ar-EG" sz="7200" b="1" dirty="0"/>
              <a:t>كلُّ منيتي</a:t>
            </a:r>
          </a:p>
          <a:p>
            <a:pPr algn="ctr" rtl="1">
              <a:defRPr/>
            </a:pPr>
            <a:r>
              <a:rPr lang="ar-EG" sz="7200" b="1" dirty="0"/>
              <a:t>وهو لي الرفيق</a:t>
            </a:r>
            <a:endParaRPr lang="en-US" alt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21472943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858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في الرب سُروري يدوم 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إذ يمنحُني السَّلام 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فَتطرَحُ نَفسي الهُموم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ربِّي قد افتدى الأنام</a:t>
            </a:r>
            <a:endParaRPr lang="en-US" altLang="en-US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85835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1664</TotalTime>
  <Words>117</Words>
  <Application>Microsoft Office PowerPoint</Application>
  <PresentationFormat>عرض على الشاشة (4:3)</PresentationFormat>
  <Paragraphs>38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184</cp:revision>
  <dcterms:created xsi:type="dcterms:W3CDTF">2021-12-07T14:30:00Z</dcterms:created>
  <dcterms:modified xsi:type="dcterms:W3CDTF">2023-05-23T12:02:05Z</dcterms:modified>
</cp:coreProperties>
</file>