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5" r:id="rId2"/>
    <p:sldId id="405" r:id="rId3"/>
    <p:sldId id="427" r:id="rId4"/>
    <p:sldId id="403" r:id="rId5"/>
    <p:sldId id="415" r:id="rId6"/>
    <p:sldId id="416" r:id="rId7"/>
    <p:sldId id="417" r:id="rId8"/>
    <p:sldId id="409" r:id="rId9"/>
    <p:sldId id="418" r:id="rId10"/>
    <p:sldId id="419" r:id="rId11"/>
    <p:sldId id="420" r:id="rId12"/>
    <p:sldId id="411" r:id="rId13"/>
    <p:sldId id="421" r:id="rId14"/>
    <p:sldId id="422" r:id="rId15"/>
    <p:sldId id="423" r:id="rId16"/>
    <p:sldId id="413" r:id="rId17"/>
    <p:sldId id="424" r:id="rId18"/>
    <p:sldId id="425" r:id="rId19"/>
    <p:sldId id="426" r:id="rId20"/>
    <p:sldId id="29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27"/>
            <p14:sldId id="403"/>
            <p14:sldId id="415"/>
            <p14:sldId id="416"/>
            <p14:sldId id="417"/>
            <p14:sldId id="409"/>
            <p14:sldId id="418"/>
            <p14:sldId id="419"/>
            <p14:sldId id="420"/>
            <p14:sldId id="411"/>
            <p14:sldId id="421"/>
            <p14:sldId id="422"/>
            <p14:sldId id="423"/>
            <p14:sldId id="413"/>
            <p14:sldId id="424"/>
            <p14:sldId id="425"/>
            <p14:sldId id="4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80" autoAdjust="0"/>
    <p:restoredTop sz="94660"/>
  </p:normalViewPr>
  <p:slideViewPr>
    <p:cSldViewPr>
      <p:cViewPr varScale="1">
        <p:scale>
          <a:sx n="66" d="100"/>
          <a:sy n="66" d="100"/>
        </p:scale>
        <p:origin x="36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اختار المسيح حياتك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479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729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ملكه على حياتك </a:t>
            </a:r>
            <a:endParaRPr lang="ar-EG" sz="7200" b="1" dirty="0"/>
          </a:p>
          <a:p>
            <a:pPr algn="ctr" rtl="1"/>
            <a:r>
              <a:rPr lang="ar-SA" sz="7200" b="1" dirty="0"/>
              <a:t>افتح قلبك يسكن فيه</a:t>
            </a:r>
            <a:endParaRPr lang="en-US" sz="7200" dirty="0"/>
          </a:p>
          <a:p>
            <a:pPr algn="ctr" rtl="1"/>
            <a:r>
              <a:rPr lang="ar-SA" sz="7200" b="1" dirty="0"/>
              <a:t>خله يغير صفاتك </a:t>
            </a:r>
            <a:endParaRPr lang="ar-EG" sz="7200" b="1" dirty="0"/>
          </a:p>
          <a:p>
            <a:pPr algn="ctr" rtl="1"/>
            <a:r>
              <a:rPr lang="ar-SA" sz="7200" b="1" dirty="0"/>
              <a:t>حتى تبقى له شبيه</a:t>
            </a:r>
            <a:endParaRPr lang="en-US" sz="7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ملكه على حياتك </a:t>
            </a:r>
            <a:endParaRPr lang="ar-EG" sz="7200" b="1" dirty="0"/>
          </a:p>
          <a:p>
            <a:pPr algn="ctr" rtl="1"/>
            <a:r>
              <a:rPr lang="ar-SA" sz="7200" b="1" dirty="0"/>
              <a:t>افتح قلبك يسكن فيه</a:t>
            </a:r>
            <a:endParaRPr lang="en-US" sz="7200" dirty="0"/>
          </a:p>
          <a:p>
            <a:pPr algn="ctr" rtl="1"/>
            <a:r>
              <a:rPr lang="ar-SA" sz="7200" b="1" dirty="0"/>
              <a:t>خله يغير صفاتك </a:t>
            </a:r>
            <a:endParaRPr lang="ar-EG" sz="7200" b="1" dirty="0"/>
          </a:p>
          <a:p>
            <a:pPr algn="ctr" rtl="1"/>
            <a:r>
              <a:rPr lang="ar-SA" sz="7200" b="1" dirty="0"/>
              <a:t>حتى تبقى له شبيه</a:t>
            </a:r>
            <a:endParaRPr lang="en-US" sz="7200" dirty="0"/>
          </a:p>
          <a:p>
            <a:pPr algn="ctr" rtl="1"/>
            <a:r>
              <a:rPr lang="ar-SA" sz="7200" b="1" dirty="0"/>
              <a:t>هو وحده لا سواه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112390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055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27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على رجاء القيام</a:t>
            </a:r>
            <a:r>
              <a:rPr lang="ar-EG" sz="7200" b="1" dirty="0"/>
              <a:t>ة</a:t>
            </a:r>
            <a:r>
              <a:rPr lang="ar-SA" sz="7200" b="1" dirty="0"/>
              <a:t>     </a:t>
            </a:r>
            <a:endParaRPr lang="ar-EG" sz="7200" b="1" dirty="0"/>
          </a:p>
          <a:p>
            <a:pPr algn="ctr" rtl="1"/>
            <a:r>
              <a:rPr lang="ar-SA" sz="7200" b="1" dirty="0"/>
              <a:t>وحيا</a:t>
            </a:r>
            <a:r>
              <a:rPr lang="ar-EG" sz="7200" b="1" dirty="0"/>
              <a:t>ة</a:t>
            </a:r>
            <a:r>
              <a:rPr lang="ar-SA" sz="7200" b="1" dirty="0"/>
              <a:t> بـالأمجاد</a:t>
            </a:r>
            <a:endParaRPr lang="en-US" sz="7200" dirty="0"/>
          </a:p>
          <a:p>
            <a:pPr algn="ctr" rtl="1"/>
            <a:r>
              <a:rPr lang="ar-SA" sz="7200" b="1" dirty="0"/>
              <a:t>هذا وعده في كلامه    </a:t>
            </a:r>
            <a:endParaRPr lang="ar-EG" sz="7200" b="1" dirty="0"/>
          </a:p>
          <a:p>
            <a:pPr algn="ctr" rtl="1"/>
            <a:r>
              <a:rPr lang="ar-SA" sz="7200" b="1" dirty="0"/>
              <a:t>لما يجي بالميعاد</a:t>
            </a:r>
            <a:endParaRPr lang="en-US" sz="7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على رجاء القيام</a:t>
            </a:r>
            <a:r>
              <a:rPr lang="ar-EG" sz="7200" b="1" dirty="0"/>
              <a:t>ة</a:t>
            </a:r>
            <a:r>
              <a:rPr lang="ar-SA" sz="7200" b="1" dirty="0"/>
              <a:t>     </a:t>
            </a:r>
            <a:endParaRPr lang="ar-EG" sz="7200" b="1" dirty="0"/>
          </a:p>
          <a:p>
            <a:pPr algn="ctr" rtl="1"/>
            <a:r>
              <a:rPr lang="ar-SA" sz="7200" b="1" dirty="0"/>
              <a:t>وحيا</a:t>
            </a:r>
            <a:r>
              <a:rPr lang="ar-EG" sz="7200" b="1" dirty="0"/>
              <a:t>ة</a:t>
            </a:r>
            <a:r>
              <a:rPr lang="ar-SA" sz="7200" b="1" dirty="0"/>
              <a:t> بـالأمجاد</a:t>
            </a:r>
            <a:endParaRPr lang="en-US" sz="7200" dirty="0"/>
          </a:p>
          <a:p>
            <a:pPr algn="ctr" rtl="1"/>
            <a:r>
              <a:rPr lang="ar-SA" sz="7200" b="1" dirty="0"/>
              <a:t>هذا وعده في كلامه    </a:t>
            </a:r>
            <a:endParaRPr lang="ar-EG" sz="7200" b="1" dirty="0"/>
          </a:p>
          <a:p>
            <a:pPr algn="ctr" rtl="1"/>
            <a:r>
              <a:rPr lang="ar-SA" sz="7200" b="1" dirty="0"/>
              <a:t>لما </a:t>
            </a:r>
            <a:r>
              <a:rPr lang="ar-SA" sz="7200" b="1" dirty="0" err="1"/>
              <a:t>يجي</a:t>
            </a:r>
            <a:r>
              <a:rPr lang="ar-SA" sz="7200" b="1" dirty="0"/>
              <a:t> بالميعاد</a:t>
            </a:r>
            <a:endParaRPr lang="en-US" sz="7200" dirty="0"/>
          </a:p>
          <a:p>
            <a:pPr algn="ctr" rtl="1"/>
            <a:r>
              <a:rPr lang="ar-SA" sz="7200" b="1" dirty="0" err="1"/>
              <a:t>وياخذ</a:t>
            </a:r>
            <a:r>
              <a:rPr lang="ar-SA" sz="7200" b="1" dirty="0"/>
              <a:t> </a:t>
            </a:r>
            <a:r>
              <a:rPr lang="ar-SA" sz="7200" b="1" dirty="0" err="1"/>
              <a:t>احبابه</a:t>
            </a:r>
            <a:r>
              <a:rPr lang="ar-SA" sz="7200" b="1" dirty="0"/>
              <a:t> </a:t>
            </a:r>
            <a:r>
              <a:rPr lang="ar-SA" sz="7200" b="1" dirty="0" err="1"/>
              <a:t>معاه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279150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697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2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18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اختاره مخلص </a:t>
            </a:r>
            <a:r>
              <a:rPr lang="ar-SA" sz="7200" b="1" dirty="0" err="1"/>
              <a:t>لك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تلقى كل الراح</a:t>
            </a:r>
            <a:r>
              <a:rPr lang="ar-EG" sz="7200" b="1" dirty="0"/>
              <a:t>ة</a:t>
            </a:r>
            <a:r>
              <a:rPr lang="ar-SA" sz="7200" b="1" dirty="0"/>
              <a:t> فيه</a:t>
            </a:r>
            <a:endParaRPr lang="en-US" sz="7200" dirty="0"/>
          </a:p>
          <a:p>
            <a:pPr algn="ctr" rtl="1"/>
            <a:r>
              <a:rPr lang="ar-SA" sz="7200" b="1" dirty="0" err="1"/>
              <a:t>بـلاخوف</a:t>
            </a:r>
            <a:r>
              <a:rPr lang="ar-SA" sz="7200" b="1" dirty="0"/>
              <a:t> لا ولاشك  </a:t>
            </a:r>
            <a:endParaRPr lang="ar-EG" sz="7200" b="1" dirty="0"/>
          </a:p>
          <a:p>
            <a:pPr algn="ctr" rtl="1"/>
            <a:r>
              <a:rPr lang="ar-SA" sz="7200" b="1" dirty="0"/>
              <a:t>من مجهول تلاقيه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اختاره مخلص </a:t>
            </a:r>
            <a:r>
              <a:rPr lang="ar-SA" sz="7200" b="1" dirty="0" err="1"/>
              <a:t>لك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تلقى كل الراح</a:t>
            </a:r>
            <a:r>
              <a:rPr lang="ar-EG" sz="7200" b="1" dirty="0"/>
              <a:t>ة</a:t>
            </a:r>
            <a:r>
              <a:rPr lang="ar-SA" sz="7200" b="1" dirty="0"/>
              <a:t> فيه</a:t>
            </a:r>
            <a:endParaRPr lang="en-US" sz="7200" dirty="0"/>
          </a:p>
          <a:p>
            <a:pPr algn="ctr" rtl="1"/>
            <a:r>
              <a:rPr lang="ar-SA" sz="7200" b="1" dirty="0" err="1"/>
              <a:t>بـلاخوف</a:t>
            </a:r>
            <a:r>
              <a:rPr lang="ar-SA" sz="7200" b="1" dirty="0"/>
              <a:t> لا ولاشك  </a:t>
            </a:r>
            <a:endParaRPr lang="ar-EG" sz="7200" b="1" dirty="0"/>
          </a:p>
          <a:p>
            <a:pPr algn="ctr" rtl="1"/>
            <a:r>
              <a:rPr lang="ar-SA" sz="7200" b="1" dirty="0"/>
              <a:t>من مجهول تلاقيه</a:t>
            </a:r>
          </a:p>
          <a:p>
            <a:pPr algn="ctr" rtl="1"/>
            <a:r>
              <a:rPr lang="ar-SA" sz="7200" b="1" dirty="0"/>
              <a:t>وسلامك دايم </a:t>
            </a:r>
            <a:r>
              <a:rPr lang="ar-SA" sz="7200" b="1" dirty="0" err="1"/>
              <a:t>معاه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20461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33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اختار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المسيح حياتك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تعيش بلا حيا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حتى في لحظ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r>
              <a:rPr lang="ar-SA" sz="8000" b="1" dirty="0">
                <a:solidFill>
                  <a:srgbClr val="00582A"/>
                </a:solidFill>
              </a:rPr>
              <a:t> مماتك  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تنتقل على رجاء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858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اختار المسيح  دليلك </a:t>
            </a:r>
            <a:endParaRPr lang="ar-EG" sz="7200" b="1" dirty="0"/>
          </a:p>
          <a:p>
            <a:pPr algn="ctr" rtl="1"/>
            <a:r>
              <a:rPr lang="ar-SA" sz="7200" b="1" dirty="0"/>
              <a:t>وامشي </a:t>
            </a:r>
            <a:r>
              <a:rPr lang="ar-SA" sz="7200" b="1" dirty="0" err="1"/>
              <a:t>به</a:t>
            </a:r>
            <a:r>
              <a:rPr lang="ar-SA" sz="7200" b="1" dirty="0"/>
              <a:t> هو الطريق</a:t>
            </a:r>
            <a:endParaRPr lang="en-US" sz="7200" b="1" dirty="0"/>
          </a:p>
          <a:p>
            <a:pPr algn="ctr" rtl="1"/>
            <a:r>
              <a:rPr lang="ar-SA" sz="7200" b="1" dirty="0"/>
              <a:t>هو وحده اللي </a:t>
            </a:r>
            <a:r>
              <a:rPr lang="ar-SA" sz="7200" b="1" dirty="0" err="1"/>
              <a:t>باقيلك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اوفى من اوفى صديق</a:t>
            </a: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اختار المسيح  دليلك </a:t>
            </a:r>
            <a:endParaRPr lang="ar-EG" sz="7200" b="1" dirty="0"/>
          </a:p>
          <a:p>
            <a:pPr algn="ctr" rtl="1"/>
            <a:r>
              <a:rPr lang="ar-SA" sz="7200" b="1" dirty="0"/>
              <a:t>وامشي </a:t>
            </a:r>
            <a:r>
              <a:rPr lang="ar-SA" sz="7200" b="1" dirty="0" err="1"/>
              <a:t>به</a:t>
            </a:r>
            <a:r>
              <a:rPr lang="ar-SA" sz="7200" b="1" dirty="0"/>
              <a:t> هو الطريق</a:t>
            </a:r>
            <a:endParaRPr lang="en-US" sz="7200" b="1" dirty="0"/>
          </a:p>
          <a:p>
            <a:pPr algn="ctr" rtl="1"/>
            <a:r>
              <a:rPr lang="ar-SA" sz="7200" b="1" dirty="0"/>
              <a:t>هو وحده اللي </a:t>
            </a:r>
            <a:r>
              <a:rPr lang="ar-SA" sz="7200" b="1" dirty="0" err="1"/>
              <a:t>باقيلك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 err="1"/>
              <a:t>اوفى</a:t>
            </a:r>
            <a:r>
              <a:rPr lang="ar-SA" sz="7200" b="1" dirty="0"/>
              <a:t> من </a:t>
            </a:r>
            <a:r>
              <a:rPr lang="ar-SA" sz="7200" b="1" dirty="0" err="1"/>
              <a:t>اوفى</a:t>
            </a:r>
            <a:r>
              <a:rPr lang="ar-SA" sz="7200" b="1" dirty="0"/>
              <a:t> صديق</a:t>
            </a:r>
            <a:endParaRPr lang="en-US" sz="7200" b="1" dirty="0"/>
          </a:p>
          <a:p>
            <a:pPr algn="ctr" rtl="1"/>
            <a:r>
              <a:rPr lang="ar-SA" sz="7200" b="1" dirty="0"/>
              <a:t>اطلبه بجنبك تلقاه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741960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1889</TotalTime>
  <Words>301</Words>
  <Application>Microsoft Office PowerPoint</Application>
  <PresentationFormat>عرض على الشاشة (4:3)</PresentationFormat>
  <Paragraphs>78</Paragraphs>
  <Slides>20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265</cp:revision>
  <dcterms:created xsi:type="dcterms:W3CDTF">2021-12-07T14:30:00Z</dcterms:created>
  <dcterms:modified xsi:type="dcterms:W3CDTF">2024-03-24T08:36:03Z</dcterms:modified>
</cp:coreProperties>
</file>