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94" r:id="rId4"/>
    <p:sldId id="30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72" d="100"/>
          <a:sy n="72" d="100"/>
        </p:scale>
        <p:origin x="60" y="2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أختبرني</a:t>
            </a:r>
            <a:r>
              <a:rPr lang="ar-EG" sz="8000" b="1" dirty="0"/>
              <a:t> يا الله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7797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8800" b="1"/>
              <a:t>(اِختَبِرْني يا الله)2  (وَاعْرِفْ قلبي)2</a:t>
            </a:r>
            <a:br>
              <a:rPr lang="ar-EG" sz="8800" b="1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25183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اِمْتَحِنِّي </a:t>
            </a:r>
            <a:r>
              <a:rPr lang="ar-EG" sz="8800" b="1" dirty="0" err="1"/>
              <a:t>اِمْتَحِنِّي</a:t>
            </a:r>
            <a:r>
              <a:rPr lang="ar-EG" sz="88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/>
              <a:t>وَاعْرِفْ أفكارِي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وَانظُرْ إنْ كانَ فِيَّ </a:t>
            </a:r>
          </a:p>
          <a:p>
            <a:pPr algn="ctr" rtl="1"/>
            <a:r>
              <a:rPr lang="ar-EG" sz="8000" b="1" dirty="0"/>
              <a:t>طَرِيقٌ بَاطِـــــــلٌ</a:t>
            </a:r>
            <a:br>
              <a:rPr lang="ar-EG" sz="8000" b="1" dirty="0"/>
            </a:br>
            <a:r>
              <a:rPr lang="ar-EG" sz="8000" b="1" dirty="0"/>
              <a:t>(وَاهْدِني طَرِيقاً)2  (أبَدِيَّـــــــــــاً)2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1495</TotalTime>
  <Words>36</Words>
  <Application>Microsoft Office PowerPoint</Application>
  <PresentationFormat>عرض على الشاشة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190</cp:revision>
  <dcterms:created xsi:type="dcterms:W3CDTF">2021-12-07T14:30:00Z</dcterms:created>
  <dcterms:modified xsi:type="dcterms:W3CDTF">2024-03-13T08:47:15Z</dcterms:modified>
</cp:coreProperties>
</file>