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11" r:id="rId6"/>
    <p:sldId id="412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11"/>
            <p14:sldId id="412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أسبحــــــك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أسبّحُكَ يا من تستحقُ كلَّ التسبيح</a:t>
            </a:r>
          </a:p>
          <a:p>
            <a:pPr algn="ctr" rtl="1"/>
            <a:r>
              <a:rPr lang="ar-SA" sz="6000" b="1" dirty="0"/>
              <a:t>وأَمدَحُكَ يا من </a:t>
            </a:r>
            <a:r>
              <a:rPr lang="ar-SA" sz="6000" b="1" dirty="0" err="1"/>
              <a:t>لإجلِكَ</a:t>
            </a:r>
            <a:r>
              <a:rPr lang="ar-SA" sz="6000" b="1" dirty="0"/>
              <a:t> وُجِدَ المديح</a:t>
            </a:r>
          </a:p>
          <a:p>
            <a:pPr algn="ctr" rtl="1"/>
            <a:endParaRPr lang="ar-SA" sz="6000" b="1" dirty="0"/>
          </a:p>
          <a:p>
            <a:pPr algn="ctr" rtl="1"/>
            <a:r>
              <a:rPr lang="ar-SA" sz="6000" b="1" dirty="0"/>
              <a:t>أسبّحُكَ يا من تستحقُ كلَّ التسبيح</a:t>
            </a:r>
          </a:p>
          <a:p>
            <a:pPr algn="ctr" rtl="1"/>
            <a:r>
              <a:rPr lang="ar-SA" sz="6000" b="1" dirty="0"/>
              <a:t>وأَمدَحُكَ يا من </a:t>
            </a:r>
            <a:r>
              <a:rPr lang="ar-SA" sz="6000" b="1" dirty="0" err="1"/>
              <a:t>لإجلِكَ</a:t>
            </a:r>
            <a:r>
              <a:rPr lang="ar-SA" sz="6000" b="1" dirty="0"/>
              <a:t> وُجِدَ المديح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5400" b="1" dirty="0"/>
              <a:t>وتسبّحُ السموات</a:t>
            </a:r>
            <a:r>
              <a:rPr lang="ar-EG" sz="5400" b="1" dirty="0"/>
              <a:t> </a:t>
            </a:r>
            <a:r>
              <a:rPr lang="ar-SA" sz="5400" b="1" dirty="0"/>
              <a:t>والأرضُ والكائنات</a:t>
            </a:r>
          </a:p>
          <a:p>
            <a:pPr algn="ctr" rtl="1">
              <a:spcBef>
                <a:spcPts val="1800"/>
              </a:spcBef>
            </a:pPr>
            <a:r>
              <a:rPr lang="ar-SA" sz="5400" b="1" dirty="0"/>
              <a:t>تسبّحُ السموات</a:t>
            </a:r>
            <a:r>
              <a:rPr lang="ar-EG" sz="5400" b="1" dirty="0"/>
              <a:t> </a:t>
            </a:r>
            <a:r>
              <a:rPr lang="ar-SA" sz="5400" b="1" dirty="0"/>
              <a:t>والأرضُ والكائنات</a:t>
            </a:r>
          </a:p>
          <a:p>
            <a:pPr algn="ctr" rtl="1">
              <a:spcBef>
                <a:spcPts val="1800"/>
              </a:spcBef>
            </a:pPr>
            <a:r>
              <a:rPr lang="ar-SA" sz="5400" b="1" dirty="0"/>
              <a:t>لربِّ القوات</a:t>
            </a:r>
            <a:r>
              <a:rPr lang="ar-EG" sz="5400" b="1" dirty="0"/>
              <a:t> </a:t>
            </a:r>
            <a:r>
              <a:rPr lang="ar-SA" sz="5400" b="1" dirty="0"/>
              <a:t>لربِّ القوات</a:t>
            </a:r>
          </a:p>
          <a:p>
            <a:pPr algn="ctr" rtl="1">
              <a:spcBef>
                <a:spcPts val="1800"/>
              </a:spcBef>
            </a:pPr>
            <a:r>
              <a:rPr lang="ar-SA" sz="5400" b="1" dirty="0"/>
              <a:t>ربِّنا يسوعَ المسي</a:t>
            </a:r>
            <a:r>
              <a:rPr lang="ar-EG" sz="5400" b="1" dirty="0"/>
              <a:t>ـــــــ</a:t>
            </a:r>
            <a:r>
              <a:rPr lang="ar-SA" sz="5400" b="1" dirty="0"/>
              <a:t>ح</a:t>
            </a:r>
          </a:p>
          <a:p>
            <a:pPr algn="ctr" rtl="1">
              <a:spcBef>
                <a:spcPts val="1800"/>
              </a:spcBef>
            </a:pPr>
            <a:r>
              <a:rPr lang="ar-SA" sz="5400" b="1" dirty="0"/>
              <a:t>يا من</a:t>
            </a:r>
            <a:r>
              <a:rPr lang="ar-EG" sz="5400" b="1" dirty="0"/>
              <a:t> </a:t>
            </a:r>
            <a:r>
              <a:rPr lang="ar-SA" sz="5400" b="1" dirty="0"/>
              <a:t>يا من تستحقُ كلَّ التسبيح</a:t>
            </a:r>
            <a:endParaRPr 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25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أمجدَ اسمَكَ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أبهى قُدسَكَ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يا من ليسَ مثلَكَ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</a:p>
          <a:p>
            <a:pPr algn="ctr" rtl="1">
              <a:spcBef>
                <a:spcPts val="3000"/>
              </a:spcBef>
            </a:pP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أعظّمُكَ يا من وحدَكَ تكمّلُ الكمال</a:t>
            </a:r>
          </a:p>
          <a:p>
            <a:pPr algn="ctr" rtl="1"/>
            <a:r>
              <a:rPr lang="ar-SA" sz="5000" b="1" dirty="0"/>
              <a:t>وأرفعُ اسمَكَ يا من أبرع من البشرِ جمال</a:t>
            </a:r>
          </a:p>
          <a:p>
            <a:pPr algn="ctr" rtl="1"/>
            <a:endParaRPr lang="ar-EG" sz="5400" b="1" dirty="0"/>
          </a:p>
          <a:p>
            <a:pPr algn="ctr" rtl="1"/>
            <a:endParaRPr lang="ar-SA" sz="5400" b="1" dirty="0"/>
          </a:p>
          <a:p>
            <a:pPr algn="ctr" rtl="1"/>
            <a:r>
              <a:rPr lang="ar-SA" sz="5400" b="1" dirty="0"/>
              <a:t>أعظّمُكَ يا من وحدَكَ تكمّلُ الكمال</a:t>
            </a:r>
          </a:p>
          <a:p>
            <a:pPr algn="ctr" rtl="1"/>
            <a:r>
              <a:rPr lang="ar-SA" sz="5400" b="1" dirty="0"/>
              <a:t>وأرفعُ اسمَكَ يا من أبرع من البشرِ جمال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65020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000" b="1" dirty="0"/>
              <a:t>وترنّمُ الطيور وتَهتِفُ البحور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ترنّمُ الطيور وتَهتِفُ البحور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لِصخرِ الدهور</a:t>
            </a:r>
            <a:r>
              <a:rPr lang="ar-EG" sz="6000" b="1" dirty="0"/>
              <a:t> </a:t>
            </a:r>
            <a:r>
              <a:rPr lang="ar-SA" sz="6000" b="1" dirty="0"/>
              <a:t>لِصخرِ الدهور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تُنشِدُ ل</a:t>
            </a:r>
            <a:r>
              <a:rPr lang="ar-EG" sz="6000" b="1" dirty="0"/>
              <a:t>ـــــــ</a:t>
            </a:r>
            <a:r>
              <a:rPr lang="ar-SA" sz="6000" b="1" dirty="0"/>
              <a:t>ربِّ الجلال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يا من</a:t>
            </a:r>
            <a:r>
              <a:rPr lang="ar-EG" sz="6000" b="1" dirty="0"/>
              <a:t> </a:t>
            </a:r>
            <a:r>
              <a:rPr lang="ar-SA" sz="6000" b="1" dirty="0"/>
              <a:t>يا من وحدَكَ تكمّلُ الكمال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36878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25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أمجدَ اسمَكَ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أبهى قُدسَكَ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يا من ليسَ مثلَكَ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</a:p>
          <a:p>
            <a:pPr algn="ctr" rtl="1">
              <a:spcBef>
                <a:spcPts val="3000"/>
              </a:spcBef>
            </a:pP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6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136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2024-03-24T09:10:55Z</dcterms:modified>
</cp:coreProperties>
</file>