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17" r:id="rId5"/>
    <p:sldId id="406" r:id="rId6"/>
    <p:sldId id="418" r:id="rId7"/>
    <p:sldId id="409" r:id="rId8"/>
    <p:sldId id="419" r:id="rId9"/>
    <p:sldId id="412" r:id="rId10"/>
    <p:sldId id="42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5"/>
            <p14:sldId id="403"/>
            <p14:sldId id="417"/>
            <p14:sldId id="406"/>
            <p14:sldId id="418"/>
            <p14:sldId id="409"/>
            <p14:sldId id="419"/>
            <p14:sldId id="412"/>
            <p14:sldId id="42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0" d="100"/>
          <a:sy n="70" d="100"/>
        </p:scale>
        <p:origin x="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اشــرقــت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أشرقت ... أشرقت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أشرقت ... أشرقت</a:t>
            </a:r>
          </a:p>
          <a:p>
            <a:pPr algn="ctr" rtl="1">
              <a:lnSpc>
                <a:spcPct val="150000"/>
              </a:lnSpc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53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668715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أشرقت شمسه بروحي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بددت كل الظلام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حبه </a:t>
            </a:r>
            <a:r>
              <a:rPr lang="ar-EG" sz="8000" b="1" dirty="0" err="1">
                <a:solidFill>
                  <a:srgbClr val="00582A"/>
                </a:solidFill>
              </a:rPr>
              <a:t>داوا</a:t>
            </a:r>
            <a:r>
              <a:rPr lang="ar-EG" sz="8000" b="1" dirty="0">
                <a:solidFill>
                  <a:srgbClr val="00582A"/>
                </a:solidFill>
              </a:rPr>
              <a:t> لي جروحي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مثل بلسم للآلام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0361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1E0E"/>
                </a:solidFill>
              </a:rPr>
              <a:t>أب محب وصاحب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1E0E"/>
                </a:solidFill>
              </a:rPr>
              <a:t>لا مرعب ولا مخيف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 err="1">
                <a:solidFill>
                  <a:srgbClr val="001E0E"/>
                </a:solidFill>
              </a:rPr>
              <a:t>ماهو</a:t>
            </a:r>
            <a:r>
              <a:rPr lang="ar-EG" sz="7200" b="1" dirty="0">
                <a:solidFill>
                  <a:srgbClr val="001E0E"/>
                </a:solidFill>
              </a:rPr>
              <a:t> رب يحب يعاقب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1E0E"/>
                </a:solidFill>
              </a:rPr>
              <a:t>مثل جلاد بسيف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7200" b="1" dirty="0">
                <a:solidFill>
                  <a:srgbClr val="001E0E"/>
                </a:solidFill>
              </a:rPr>
              <a:t>كله مكر وانتقام </a:t>
            </a:r>
            <a:br>
              <a:rPr lang="ar-EG" sz="7200" b="1" dirty="0">
                <a:solidFill>
                  <a:srgbClr val="001E0E"/>
                </a:solidFill>
              </a:rPr>
            </a:br>
            <a:endParaRPr lang="ar-SA" sz="8800" b="1" dirty="0">
              <a:solidFill>
                <a:srgbClr val="001E0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أشرقت ... أشرقت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أشرقت ... أشرقت</a:t>
            </a:r>
          </a:p>
          <a:p>
            <a:pPr algn="ctr" rtl="1">
              <a:lnSpc>
                <a:spcPct val="150000"/>
              </a:lnSpc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8363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يا كثر حبك يا ربّي</a:t>
            </a:r>
          </a:p>
          <a:p>
            <a:pPr algn="ctr" rtl="1"/>
            <a:r>
              <a:rPr lang="ar-EG" sz="7200" b="1" dirty="0"/>
              <a:t>وينك أنت من زمان؟</a:t>
            </a:r>
          </a:p>
          <a:p>
            <a:pPr algn="ctr" rtl="1"/>
            <a:r>
              <a:rPr lang="ar-EG" sz="7200" b="1" dirty="0"/>
              <a:t>أول ما سكنت قلبي</a:t>
            </a:r>
          </a:p>
          <a:p>
            <a:pPr algn="ctr" rtl="1"/>
            <a:r>
              <a:rPr lang="ar-EG" sz="7200" b="1" dirty="0"/>
              <a:t>نفسي حست بالأمان</a:t>
            </a:r>
          </a:p>
          <a:p>
            <a:pPr algn="ctr" rtl="1"/>
            <a:r>
              <a:rPr lang="ar-EG" sz="7200" b="1" dirty="0"/>
              <a:t>بنوع ثاني من السلام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أشرقت ... أشرقت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أشرقت ... أشرقت</a:t>
            </a:r>
          </a:p>
          <a:p>
            <a:pPr algn="ctr" rtl="1">
              <a:lnSpc>
                <a:spcPct val="150000"/>
              </a:lnSpc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6290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3636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ونسيت </a:t>
            </a:r>
            <a:r>
              <a:rPr lang="ar-EG" sz="7200" b="1" dirty="0" err="1"/>
              <a:t>به</a:t>
            </a:r>
            <a:r>
              <a:rPr lang="ar-EG" sz="7200" b="1" dirty="0"/>
              <a:t> كل تعبي </a:t>
            </a:r>
          </a:p>
          <a:p>
            <a:pPr algn="ctr" rtl="1"/>
            <a:r>
              <a:rPr lang="ar-EG" sz="7200" b="1" dirty="0" err="1"/>
              <a:t>ومعاه</a:t>
            </a:r>
            <a:r>
              <a:rPr lang="ar-EG" sz="7200" b="1" dirty="0"/>
              <a:t> الهم راح </a:t>
            </a:r>
          </a:p>
          <a:p>
            <a:pPr algn="ctr" rtl="1"/>
            <a:r>
              <a:rPr lang="ar-EG" sz="7200" b="1" dirty="0"/>
              <a:t>كل حزني كل كربي </a:t>
            </a:r>
          </a:p>
          <a:p>
            <a:pPr algn="ctr" rtl="1"/>
            <a:r>
              <a:rPr lang="ar-EG" sz="7200" b="1" dirty="0"/>
              <a:t>ربي بدله بأفراح </a:t>
            </a:r>
          </a:p>
          <a:p>
            <a:pPr algn="ctr" rtl="1"/>
            <a:r>
              <a:rPr lang="ar-EG" sz="7200" b="1" dirty="0"/>
              <a:t>بسرور على الدوام </a:t>
            </a:r>
            <a:br>
              <a:rPr lang="ar-EG" sz="7200" b="1" dirty="0"/>
            </a:br>
            <a:r>
              <a:rPr lang="ar-EG" sz="7200" b="1" dirty="0"/>
              <a:t> </a:t>
            </a:r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838200"/>
            <a:ext cx="9982199" cy="59353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أشرقت ... أشرقت</a:t>
            </a:r>
          </a:p>
          <a:p>
            <a:pPr algn="ctr" rtl="1">
              <a:lnSpc>
                <a:spcPct val="150000"/>
              </a:lnSpc>
            </a:pPr>
            <a:r>
              <a:rPr lang="ar-EG" sz="8800" b="1" dirty="0">
                <a:solidFill>
                  <a:srgbClr val="00582A"/>
                </a:solidFill>
              </a:rPr>
              <a:t>أشرقت ... أشرقت</a:t>
            </a:r>
          </a:p>
          <a:p>
            <a:pPr algn="ctr" rtl="1">
              <a:lnSpc>
                <a:spcPct val="150000"/>
              </a:lnSpc>
            </a:pP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97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9876"/>
            <a:ext cx="9982199" cy="8094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7200" b="1" dirty="0"/>
              <a:t>صرت أنا إنسان ثاني </a:t>
            </a:r>
          </a:p>
          <a:p>
            <a:pPr algn="ctr"/>
            <a:r>
              <a:rPr lang="ar-EG" sz="7200" b="1" dirty="0"/>
              <a:t>مثل مولود جديد </a:t>
            </a:r>
          </a:p>
          <a:p>
            <a:pPr algn="ctr"/>
            <a:r>
              <a:rPr lang="ar-EG" sz="7200" b="1" dirty="0"/>
              <a:t>هو وجودي وكل كياني </a:t>
            </a:r>
          </a:p>
          <a:p>
            <a:pPr algn="ctr"/>
            <a:r>
              <a:rPr lang="ar-EG" sz="7200" b="1" dirty="0"/>
              <a:t>حبه يسري بالوريد </a:t>
            </a:r>
          </a:p>
          <a:p>
            <a:pPr algn="ctr"/>
            <a:r>
              <a:rPr lang="ar-EG" sz="7200" b="1" dirty="0"/>
              <a:t>يعجز بـوصفه الكلام</a:t>
            </a:r>
          </a:p>
          <a:p>
            <a:pPr algn="ctr"/>
            <a:br>
              <a:rPr lang="ar-EG" sz="7200" b="1" dirty="0"/>
            </a:br>
            <a:endParaRPr lang="ar-EG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1889</TotalTime>
  <Words>116</Words>
  <Application>Microsoft Office PowerPoint</Application>
  <PresentationFormat>عرض على الشاشة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265</cp:revision>
  <dcterms:created xsi:type="dcterms:W3CDTF">2021-12-07T14:30:00Z</dcterms:created>
  <dcterms:modified xsi:type="dcterms:W3CDTF">2024-03-24T09:32:06Z</dcterms:modified>
</cp:coreProperties>
</file>