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5" r:id="rId3"/>
    <p:sldId id="403" r:id="rId4"/>
    <p:sldId id="406" r:id="rId5"/>
    <p:sldId id="407" r:id="rId6"/>
    <p:sldId id="414" r:id="rId7"/>
    <p:sldId id="409" r:id="rId8"/>
    <p:sldId id="415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414"/>
            <p14:sldId id="409"/>
            <p14:sldId id="4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8" d="100"/>
          <a:sy n="58" d="100"/>
        </p:scale>
        <p:origin x="88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/>
              <a:t>أشهد أن لا إله إلا الله</a:t>
            </a:r>
            <a:endParaRPr lang="ar-SA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شهد 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ن لا </a:t>
            </a:r>
            <a:r>
              <a:rPr lang="ar-EG" sz="8000" b="1" dirty="0">
                <a:solidFill>
                  <a:srgbClr val="00582A"/>
                </a:solidFill>
              </a:rPr>
              <a:t>إ</a:t>
            </a:r>
            <a:r>
              <a:rPr lang="ar-SA" sz="8000" b="1" dirty="0">
                <a:solidFill>
                  <a:srgbClr val="00582A"/>
                </a:solidFill>
              </a:rPr>
              <a:t>له </a:t>
            </a:r>
            <a:r>
              <a:rPr lang="ar-EG" sz="8000" b="1" dirty="0">
                <a:solidFill>
                  <a:srgbClr val="00582A"/>
                </a:solidFill>
              </a:rPr>
              <a:t>إ</a:t>
            </a:r>
            <a:r>
              <a:rPr lang="ar-SA" sz="8000" b="1" dirty="0">
                <a:solidFill>
                  <a:srgbClr val="00582A"/>
                </a:solidFill>
              </a:rPr>
              <a:t>لا الله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شهد</a:t>
            </a:r>
            <a:r>
              <a:rPr lang="ar-EG" sz="8000" b="1" dirty="0">
                <a:solidFill>
                  <a:srgbClr val="00582A"/>
                </a:solidFill>
              </a:rPr>
              <a:t> أ</a:t>
            </a:r>
            <a:r>
              <a:rPr lang="ar-SA" sz="8000" b="1" dirty="0">
                <a:solidFill>
                  <a:srgbClr val="00582A"/>
                </a:solidFill>
              </a:rPr>
              <a:t>ن </a:t>
            </a:r>
            <a:r>
              <a:rPr lang="ar-SA" sz="8000" b="1" dirty="0" err="1">
                <a:solidFill>
                  <a:srgbClr val="00582A"/>
                </a:solidFill>
              </a:rPr>
              <a:t>لاغيره</a:t>
            </a:r>
            <a:r>
              <a:rPr lang="ar-SA" sz="8000" b="1" dirty="0">
                <a:solidFill>
                  <a:srgbClr val="00582A"/>
                </a:solidFill>
              </a:rPr>
              <a:t> في قلبي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عبده وحده ولا سواه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يسوع المسيح ربي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مولود قبل الدهور</a:t>
            </a:r>
            <a:endParaRPr lang="en-US" sz="7200" b="1" dirty="0"/>
          </a:p>
          <a:p>
            <a:pPr algn="ctr" rtl="1"/>
            <a:r>
              <a:rPr lang="ar-SA" sz="7200" b="1" dirty="0"/>
              <a:t>مساوي ال</a:t>
            </a:r>
            <a:r>
              <a:rPr lang="ar-EG" sz="7200" b="1" dirty="0"/>
              <a:t>آ</a:t>
            </a:r>
            <a:r>
              <a:rPr lang="ar-SA" sz="7200" b="1" dirty="0"/>
              <a:t>ب في الجوهر</a:t>
            </a:r>
            <a:endParaRPr lang="en-US" sz="7200" b="1" dirty="0"/>
          </a:p>
          <a:p>
            <a:pPr algn="ctr" rtl="1"/>
            <a:r>
              <a:rPr lang="ar-SA" sz="7200" b="1" dirty="0" err="1"/>
              <a:t>الأبن</a:t>
            </a:r>
            <a:r>
              <a:rPr lang="ar-SA" sz="7200" b="1" dirty="0"/>
              <a:t> الوحيد نور</a:t>
            </a:r>
            <a:r>
              <a:rPr lang="ar-EG" sz="7200" b="1" dirty="0"/>
              <a:t> </a:t>
            </a:r>
            <a:r>
              <a:rPr lang="ar-SA" sz="7200" b="1" dirty="0"/>
              <a:t>من نور</a:t>
            </a:r>
            <a:endParaRPr lang="en-US" sz="7200" b="1" dirty="0"/>
          </a:p>
          <a:p>
            <a:pPr algn="ctr" rtl="1"/>
            <a:r>
              <a:rPr lang="ar-EG" sz="7200" b="1" dirty="0"/>
              <a:t>أ</a:t>
            </a:r>
            <a:r>
              <a:rPr lang="ar-SA" sz="7200" b="1" dirty="0"/>
              <a:t>حبنا نحن البشر</a:t>
            </a:r>
            <a:endParaRPr lang="en-US" sz="7200" b="1" dirty="0"/>
          </a:p>
          <a:p>
            <a:pPr algn="ctr"/>
            <a:r>
              <a:rPr lang="ar-SA" sz="7200" b="1" dirty="0"/>
              <a:t>تعلمت منه حبي</a:t>
            </a: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يسوع المسيح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يسوع المسيح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يسوع المسيح ربي</a:t>
            </a:r>
            <a:endParaRPr 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86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ك</a:t>
            </a:r>
            <a:r>
              <a:rPr lang="ar-EG" sz="7200" b="1" dirty="0"/>
              <a:t>ل </a:t>
            </a:r>
            <a:r>
              <a:rPr lang="ar-SA" sz="7200" b="1" dirty="0"/>
              <a:t>شيء </a:t>
            </a:r>
            <a:r>
              <a:rPr lang="ar-SA" sz="7200" b="1" dirty="0" err="1"/>
              <a:t>به</a:t>
            </a:r>
            <a:r>
              <a:rPr lang="ar-SA" sz="7200" b="1" dirty="0"/>
              <a:t> كان</a:t>
            </a:r>
            <a:endParaRPr lang="en-US" sz="7200" dirty="0"/>
          </a:p>
          <a:p>
            <a:pPr algn="ctr" rtl="1"/>
            <a:r>
              <a:rPr lang="ar-SA" sz="7200" b="1" dirty="0"/>
              <a:t>ومن </a:t>
            </a:r>
            <a:r>
              <a:rPr lang="ar-EG" sz="7200" b="1" dirty="0"/>
              <a:t>إ</a:t>
            </a:r>
            <a:r>
              <a:rPr lang="ar-SA" sz="7200" b="1" dirty="0"/>
              <a:t>جلنا رب السماء</a:t>
            </a:r>
            <a:endParaRPr lang="en-US" sz="7200" dirty="0"/>
          </a:p>
          <a:p>
            <a:pPr algn="ctr" rtl="1"/>
            <a:r>
              <a:rPr lang="ar-SA" sz="7200" b="1" dirty="0"/>
              <a:t>تجسدك </a:t>
            </a:r>
            <a:r>
              <a:rPr lang="ar-EG" sz="7200" b="1" dirty="0"/>
              <a:t>إ</a:t>
            </a:r>
            <a:r>
              <a:rPr lang="ar-SA" sz="7200" b="1" dirty="0"/>
              <a:t>نسان</a:t>
            </a:r>
            <a:endParaRPr lang="en-US" sz="7200" dirty="0"/>
          </a:p>
          <a:p>
            <a:pPr algn="ctr" rtl="1"/>
            <a:r>
              <a:rPr lang="ar-SA" sz="7200" b="1" dirty="0"/>
              <a:t>مولود من العذراء </a:t>
            </a:r>
            <a:endParaRPr lang="en-US" sz="7200" dirty="0"/>
          </a:p>
          <a:p>
            <a:pPr algn="ctr" rtl="1"/>
            <a:r>
              <a:rPr lang="ar-SA" sz="7200" b="1" dirty="0"/>
              <a:t>حياتي حقي ودربي</a:t>
            </a:r>
            <a:endParaRPr lang="en-US" sz="7200" dirty="0"/>
          </a:p>
          <a:p>
            <a:pPr algn="ctr"/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يسوع المسيح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يسوع المسيح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يسوع المسيح ربي</a:t>
            </a:r>
            <a:endParaRPr 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صلب عنا ومات وقام</a:t>
            </a:r>
            <a:endParaRPr lang="en-US" sz="7200" dirty="0"/>
          </a:p>
          <a:p>
            <a:pPr algn="ctr" rtl="1"/>
            <a:r>
              <a:rPr lang="ar-SA" sz="7200" b="1" dirty="0"/>
              <a:t>وصعدا </a:t>
            </a:r>
            <a:r>
              <a:rPr lang="ar-EG" sz="7200" b="1" dirty="0"/>
              <a:t>إ</a:t>
            </a:r>
            <a:r>
              <a:rPr lang="ar-SA" sz="7200" b="1" dirty="0" err="1"/>
              <a:t>لى</a:t>
            </a:r>
            <a:r>
              <a:rPr lang="ar-SA" sz="7200" b="1" dirty="0"/>
              <a:t> السماء</a:t>
            </a:r>
            <a:endParaRPr lang="en-US" sz="7200" dirty="0"/>
          </a:p>
          <a:p>
            <a:pPr algn="ctr" rtl="1"/>
            <a:r>
              <a:rPr lang="ar-SA" sz="7200" b="1" dirty="0"/>
              <a:t>وسيأتي ليدين الأنام</a:t>
            </a:r>
            <a:endParaRPr lang="en-US" sz="7200" dirty="0"/>
          </a:p>
          <a:p>
            <a:pPr algn="ctr" rtl="1"/>
            <a:r>
              <a:rPr lang="ar-SA" sz="7200" b="1" dirty="0"/>
              <a:t>وليس لملكه انقضاء</a:t>
            </a:r>
            <a:endParaRPr lang="en-US" sz="7200" dirty="0"/>
          </a:p>
          <a:p>
            <a:pPr algn="ctr"/>
            <a:r>
              <a:rPr lang="ar-SA" sz="7200" b="1" dirty="0"/>
              <a:t>هو عند ال</a:t>
            </a:r>
            <a:r>
              <a:rPr lang="ar-EG" sz="7200" b="1" dirty="0"/>
              <a:t>آ</a:t>
            </a:r>
            <a:r>
              <a:rPr lang="ar-SA" sz="7200" b="1" dirty="0"/>
              <a:t>ب يشفع بي</a:t>
            </a: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يسوع المسيح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يسوع المسيح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يسوع المسيح ربي</a:t>
            </a:r>
            <a:endParaRPr 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1883</TotalTime>
  <Words>114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265</cp:revision>
  <dcterms:created xsi:type="dcterms:W3CDTF">2021-12-07T14:30:00Z</dcterms:created>
  <dcterms:modified xsi:type="dcterms:W3CDTF">2023-12-16T09:23:14Z</dcterms:modified>
</cp:coreProperties>
</file>