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405" r:id="rId3"/>
    <p:sldId id="424" r:id="rId4"/>
    <p:sldId id="403" r:id="rId5"/>
    <p:sldId id="416" r:id="rId6"/>
    <p:sldId id="406" r:id="rId7"/>
    <p:sldId id="425" r:id="rId8"/>
    <p:sldId id="422" r:id="rId9"/>
    <p:sldId id="420" r:id="rId10"/>
    <p:sldId id="423" r:id="rId11"/>
    <p:sldId id="426" r:id="rId12"/>
    <p:sldId id="427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24"/>
            <p14:sldId id="403"/>
            <p14:sldId id="416"/>
            <p14:sldId id="406"/>
            <p14:sldId id="425"/>
            <p14:sldId id="422"/>
            <p14:sldId id="420"/>
            <p14:sldId id="423"/>
            <p14:sldId id="426"/>
            <p14:sldId id="42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0" d="100"/>
          <a:sy n="90" d="100"/>
        </p:scale>
        <p:origin x="156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اعبـــــدك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عبدك 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عبدك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تشبه بي</a:t>
            </a:r>
            <a:r>
              <a:rPr lang="ar-EG" sz="8000" b="1" dirty="0">
                <a:solidFill>
                  <a:srgbClr val="00582A"/>
                </a:solidFill>
              </a:rPr>
              <a:t>ــ</a:t>
            </a:r>
            <a:r>
              <a:rPr lang="ar-SA" sz="8000" b="1" dirty="0">
                <a:solidFill>
                  <a:srgbClr val="00582A"/>
                </a:solidFill>
              </a:rPr>
              <a:t>ك</a:t>
            </a:r>
            <a:endParaRPr lang="en-US" sz="8000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</a:t>
            </a:r>
            <a:r>
              <a:rPr lang="ar-EG" sz="8000" b="1" dirty="0">
                <a:solidFill>
                  <a:srgbClr val="00582A"/>
                </a:solidFill>
              </a:rPr>
              <a:t>ــــــــــ</a:t>
            </a:r>
            <a:r>
              <a:rPr lang="ar-SA" sz="8000" b="1" dirty="0">
                <a:solidFill>
                  <a:srgbClr val="00582A"/>
                </a:solidFill>
              </a:rPr>
              <a:t>دك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عيش ليك</a:t>
            </a:r>
            <a:endParaRPr lang="en-US" sz="80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342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(كلمتك سر بهجتي</a:t>
            </a:r>
          </a:p>
          <a:p>
            <a:pPr algn="ctr" rtl="1"/>
            <a:r>
              <a:rPr lang="ar-EG" sz="8000" b="1" dirty="0"/>
              <a:t>هي سراج لخطوتي)</a:t>
            </a:r>
            <a:r>
              <a:rPr lang="ar-EG" sz="6600" b="1" dirty="0"/>
              <a:t>2</a:t>
            </a:r>
          </a:p>
          <a:p>
            <a:pPr algn="ctr" rtl="1"/>
            <a:r>
              <a:rPr lang="ar-EG" sz="8000" b="1" dirty="0"/>
              <a:t>صرت كل دنيتي</a:t>
            </a:r>
          </a:p>
          <a:p>
            <a:pPr algn="ctr" rtl="1"/>
            <a:r>
              <a:rPr lang="ar-EG" sz="8000" b="1" dirty="0"/>
              <a:t>من لقيت الراحة فيك</a:t>
            </a:r>
          </a:p>
        </p:txBody>
      </p:sp>
    </p:spTree>
    <p:extLst>
      <p:ext uri="{BB962C8B-B14F-4D97-AF65-F5344CB8AC3E}">
        <p14:creationId xmlns:p14="http://schemas.microsoft.com/office/powerpoint/2010/main" val="3990286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172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عبدك 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عبدك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تشبه بي</a:t>
            </a:r>
            <a:r>
              <a:rPr lang="ar-EG" sz="8000" b="1" dirty="0">
                <a:solidFill>
                  <a:srgbClr val="00582A"/>
                </a:solidFill>
              </a:rPr>
              <a:t>ــ</a:t>
            </a:r>
            <a:r>
              <a:rPr lang="ar-SA" sz="8000" b="1" dirty="0">
                <a:solidFill>
                  <a:srgbClr val="00582A"/>
                </a:solidFill>
              </a:rPr>
              <a:t>ك</a:t>
            </a:r>
            <a:endParaRPr lang="en-US" sz="8000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</a:t>
            </a:r>
            <a:r>
              <a:rPr lang="ar-EG" sz="8000" b="1" dirty="0">
                <a:solidFill>
                  <a:srgbClr val="00582A"/>
                </a:solidFill>
              </a:rPr>
              <a:t>ــــــــــ</a:t>
            </a:r>
            <a:r>
              <a:rPr lang="ar-SA" sz="8000" b="1" dirty="0">
                <a:solidFill>
                  <a:srgbClr val="00582A"/>
                </a:solidFill>
              </a:rPr>
              <a:t>دك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عيش ليك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عبدك 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عبدك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endParaRPr lang="en-US" sz="80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472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أنت أغلى ما في حياتي</a:t>
            </a:r>
          </a:p>
          <a:p>
            <a:pPr algn="ctr" rtl="1"/>
            <a:r>
              <a:rPr lang="ar-EG" sz="8000" b="1" dirty="0"/>
              <a:t>وأنا عمري ابتدئ بيك</a:t>
            </a:r>
          </a:p>
          <a:p>
            <a:pPr algn="ctr" rtl="1"/>
            <a:r>
              <a:rPr lang="ar-EG" sz="8000" b="1" dirty="0"/>
              <a:t>سيــد عكل ذاتــــي</a:t>
            </a:r>
          </a:p>
          <a:p>
            <a:pPr algn="ctr" rtl="1"/>
            <a:r>
              <a:rPr lang="ar-EG" sz="8000" b="1" dirty="0"/>
              <a:t>ما لك بقلبي شريك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أنت أغلى ما في حياتي</a:t>
            </a:r>
          </a:p>
          <a:p>
            <a:pPr algn="ctr" rtl="1"/>
            <a:r>
              <a:rPr lang="ar-EG" sz="8000" b="1" dirty="0"/>
              <a:t>وأنا عمري ابتدئ بيك</a:t>
            </a:r>
          </a:p>
          <a:p>
            <a:pPr algn="ctr" rtl="1"/>
            <a:r>
              <a:rPr lang="ar-EG" sz="8000" b="1" dirty="0"/>
              <a:t>سيــد عكل ذاتــــي</a:t>
            </a:r>
          </a:p>
          <a:p>
            <a:pPr algn="ctr" rtl="1"/>
            <a:r>
              <a:rPr lang="ar-EG" sz="8000" b="1" dirty="0"/>
              <a:t>ما لك بقلبي شريك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246811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08921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/>
              <a:t>ابنيني غيّر صفاتي</a:t>
            </a:r>
          </a:p>
          <a:p>
            <a:pPr algn="ctr" rtl="1"/>
            <a:r>
              <a:rPr lang="ar-EG" sz="8000" b="1"/>
              <a:t>واظهر في تصرفاتي</a:t>
            </a:r>
          </a:p>
          <a:p>
            <a:pPr algn="ctr" rtl="1"/>
            <a:r>
              <a:rPr lang="ar-EG" sz="8000" b="1"/>
              <a:t>ابنيني غيّر صفاتي</a:t>
            </a:r>
          </a:p>
          <a:p>
            <a:pPr algn="ctr" rtl="1"/>
            <a:r>
              <a:rPr lang="ar-EG" sz="8000" b="1"/>
              <a:t>واظهر في تصرفاتي</a:t>
            </a:r>
            <a:endParaRPr lang="en-US" sz="8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عبدك 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عبدك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ا</a:t>
            </a:r>
            <a:r>
              <a:rPr lang="ar-SA" sz="8000" b="1" dirty="0">
                <a:solidFill>
                  <a:srgbClr val="00582A"/>
                </a:solidFill>
              </a:rPr>
              <a:t>تشبه بي</a:t>
            </a:r>
            <a:r>
              <a:rPr lang="ar-EG" sz="8000" b="1" dirty="0">
                <a:solidFill>
                  <a:srgbClr val="00582A"/>
                </a:solidFill>
              </a:rPr>
              <a:t>ــ</a:t>
            </a:r>
            <a:r>
              <a:rPr lang="ar-SA" sz="8000" b="1" dirty="0">
                <a:solidFill>
                  <a:srgbClr val="00582A"/>
                </a:solidFill>
              </a:rPr>
              <a:t>ك</a:t>
            </a:r>
            <a:endParaRPr lang="en-US" sz="8000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</a:t>
            </a:r>
            <a:r>
              <a:rPr lang="ar-EG" sz="8000" b="1" dirty="0">
                <a:solidFill>
                  <a:srgbClr val="00582A"/>
                </a:solidFill>
              </a:rPr>
              <a:t>ــــــــــ</a:t>
            </a:r>
            <a:r>
              <a:rPr lang="ar-SA" sz="8000" b="1" dirty="0">
                <a:solidFill>
                  <a:srgbClr val="00582A"/>
                </a:solidFill>
              </a:rPr>
              <a:t>دك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ا</a:t>
            </a:r>
            <a:r>
              <a:rPr lang="ar-SA" sz="8000" b="1" dirty="0">
                <a:solidFill>
                  <a:srgbClr val="00582A"/>
                </a:solidFill>
              </a:rPr>
              <a:t>عيش ليك</a:t>
            </a:r>
            <a:endParaRPr lang="en-US" sz="8000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/>
              <a:t>أنت النور الحقيقي</a:t>
            </a:r>
          </a:p>
          <a:p>
            <a:pPr algn="ctr" rtl="1"/>
            <a:r>
              <a:rPr lang="ar-EG" sz="8000" b="1"/>
              <a:t>نوّر قلبي وطريقي</a:t>
            </a:r>
          </a:p>
          <a:p>
            <a:pPr algn="ctr" rtl="1"/>
            <a:r>
              <a:rPr lang="ar-EG" sz="8000" b="1"/>
              <a:t>أنت النور الحقيقي</a:t>
            </a:r>
          </a:p>
          <a:p>
            <a:pPr algn="ctr" rtl="1"/>
            <a:r>
              <a:rPr lang="ar-EG" sz="8000" b="1"/>
              <a:t>نوّر قلبي وطريقي</a:t>
            </a: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366121"/>
            <a:ext cx="9982199" cy="35868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/>
              <a:t>أنت خلي ورفيقي</a:t>
            </a:r>
          </a:p>
          <a:p>
            <a:pPr algn="ctr" rtl="1">
              <a:lnSpc>
                <a:spcPct val="150000"/>
              </a:lnSpc>
            </a:pPr>
            <a:r>
              <a:rPr lang="ar-EG" sz="8000" b="1"/>
              <a:t>سيدي أنت الملك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103346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عبدك </a:t>
            </a:r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عبدك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ا</a:t>
            </a:r>
            <a:r>
              <a:rPr lang="ar-SA" sz="8000" b="1" dirty="0">
                <a:solidFill>
                  <a:srgbClr val="00582A"/>
                </a:solidFill>
              </a:rPr>
              <a:t>تشبه بي</a:t>
            </a:r>
            <a:r>
              <a:rPr lang="ar-EG" sz="8000" b="1" dirty="0">
                <a:solidFill>
                  <a:srgbClr val="00582A"/>
                </a:solidFill>
              </a:rPr>
              <a:t>ــ</a:t>
            </a:r>
            <a:r>
              <a:rPr lang="ar-SA" sz="8000" b="1" dirty="0">
                <a:solidFill>
                  <a:srgbClr val="00582A"/>
                </a:solidFill>
              </a:rPr>
              <a:t>ك</a:t>
            </a:r>
            <a:endParaRPr lang="en-US" sz="8000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</a:t>
            </a:r>
            <a:r>
              <a:rPr lang="ar-SA" sz="8000" b="1" dirty="0">
                <a:solidFill>
                  <a:srgbClr val="00582A"/>
                </a:solidFill>
              </a:rPr>
              <a:t>عب</a:t>
            </a:r>
            <a:r>
              <a:rPr lang="ar-EG" sz="8000" b="1" dirty="0">
                <a:solidFill>
                  <a:srgbClr val="00582A"/>
                </a:solidFill>
              </a:rPr>
              <a:t>ــــــــــ</a:t>
            </a:r>
            <a:r>
              <a:rPr lang="ar-SA" sz="8000" b="1" dirty="0">
                <a:solidFill>
                  <a:srgbClr val="00582A"/>
                </a:solidFill>
              </a:rPr>
              <a:t>دك 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SA" sz="8000" b="1" dirty="0">
                <a:solidFill>
                  <a:srgbClr val="00582A"/>
                </a:solidFill>
              </a:rPr>
              <a:t>و</a:t>
            </a:r>
            <a:r>
              <a:rPr lang="ar-EG" sz="8000" b="1" dirty="0">
                <a:solidFill>
                  <a:srgbClr val="00582A"/>
                </a:solidFill>
              </a:rPr>
              <a:t>ا</a:t>
            </a:r>
            <a:r>
              <a:rPr lang="ar-SA" sz="8000" b="1" dirty="0">
                <a:solidFill>
                  <a:srgbClr val="00582A"/>
                </a:solidFill>
              </a:rPr>
              <a:t>عيش ليك</a:t>
            </a:r>
            <a:endParaRPr lang="en-US" sz="8000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107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506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 أنت لي كل الحياة</a:t>
            </a:r>
          </a:p>
          <a:p>
            <a:pPr algn="ctr" rtl="1"/>
            <a:r>
              <a:rPr lang="ar-EG" sz="8000" b="1" dirty="0"/>
              <a:t>ربي يا أعظم إله )</a:t>
            </a:r>
            <a:r>
              <a:rPr lang="ar-EG" sz="6600" b="1" dirty="0"/>
              <a:t>2</a:t>
            </a:r>
            <a:endParaRPr lang="ar-EG" sz="8000" b="1" dirty="0"/>
          </a:p>
          <a:p>
            <a:pPr algn="ctr" rtl="1"/>
            <a:r>
              <a:rPr lang="ar-EG" sz="8000" b="1" dirty="0"/>
              <a:t>اللي وحده لا سواه</a:t>
            </a:r>
            <a:endParaRPr lang="ar-EG" sz="6600" b="1" dirty="0"/>
          </a:p>
          <a:p>
            <a:pPr algn="ctr" rtl="1"/>
            <a:r>
              <a:rPr lang="ar-EG" sz="8000" b="1" dirty="0"/>
              <a:t>غايتي ومناي ارضيك</a:t>
            </a:r>
            <a:endParaRPr lang="en-US" sz="8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1896</TotalTime>
  <Words>174</Words>
  <Application>Microsoft Office PowerPoint</Application>
  <PresentationFormat>عرض على الشاشة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262</cp:revision>
  <dcterms:created xsi:type="dcterms:W3CDTF">2021-12-07T14:30:00Z</dcterms:created>
  <dcterms:modified xsi:type="dcterms:W3CDTF">2023-12-18T08:09:21Z</dcterms:modified>
</cp:coreProperties>
</file>