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46" r:id="rId3"/>
    <p:sldId id="347" r:id="rId4"/>
    <p:sldId id="349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347"/>
            <p14:sldId id="34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71" d="100"/>
          <a:sy n="71" d="100"/>
        </p:scale>
        <p:origin x="52" y="2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041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spcBef>
                <a:spcPts val="2400"/>
              </a:spcBef>
            </a:pPr>
            <a:r>
              <a:rPr lang="ar-SA" altLang="zh-CN" sz="8000" b="1" dirty="0"/>
              <a:t>إكليلُهُ مَضفُورٌ </a:t>
            </a:r>
            <a:endParaRPr lang="ar-EG" altLang="zh-CN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9316"/>
            <a:ext cx="9144000" cy="6082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sz="4400" b="1" dirty="0"/>
              <a:t>1-</a:t>
            </a:r>
          </a:p>
          <a:p>
            <a:pPr algn="ctr">
              <a:lnSpc>
                <a:spcPct val="150000"/>
              </a:lnSpc>
              <a:spcBef>
                <a:spcPts val="2400"/>
              </a:spcBef>
            </a:pPr>
            <a:r>
              <a:rPr lang="ar-EG" sz="5400" b="1" dirty="0"/>
              <a:t>إكليلُهُ مَضفُورٌ   بالشَّوْكِ مِن أجلي</a:t>
            </a:r>
            <a:br>
              <a:rPr lang="ar-EG" sz="5400" b="1" dirty="0"/>
            </a:br>
            <a:r>
              <a:rPr lang="ar-EG" sz="5400" b="1" dirty="0"/>
              <a:t>يَدمـــــي بِهِ جَبينٌ   فَاقَ سَــــــنا النُّبلِ</a:t>
            </a:r>
            <a:br>
              <a:rPr lang="ar-EG" sz="5400" b="1" dirty="0"/>
            </a:br>
            <a:r>
              <a:rPr lang="ar-EG" sz="5400" b="1" dirty="0"/>
              <a:t>قد وَضَعَتْـــــهُ أيدٍ   أثيمَــــــــــةٌ لِلعَار</a:t>
            </a:r>
            <a:br>
              <a:rPr lang="ar-EG" sz="5400" b="1" dirty="0"/>
            </a:br>
            <a:r>
              <a:rPr lang="ar-EG" sz="5400" b="1" dirty="0"/>
              <a:t>تاجَاً لِرَأسِ الفَادي   رَبِّ السَّـمَاءِ البَار</a:t>
            </a:r>
            <a:endParaRPr lang="en-US" sz="5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42130"/>
            <a:ext cx="9144000" cy="5601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400" b="1" dirty="0"/>
              <a:t>2-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بِالعارِ تَرضَى طَوعاً وَألَمُ الصَّليبْ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دِماكَ تَجري طُهراً لِلصَّفحِ يا حَبيبْ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الآمُكَ العظيمة تُخفِّفُ الأثقالْ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وَرُوحُكَ الرَّحِيمة تُحيي فِينا الآمال</a:t>
            </a:r>
          </a:p>
        </p:txBody>
      </p:sp>
    </p:spTree>
    <p:extLst>
      <p:ext uri="{BB962C8B-B14F-4D97-AF65-F5344CB8AC3E}">
        <p14:creationId xmlns:p14="http://schemas.microsoft.com/office/powerpoint/2010/main" val="3635547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22381"/>
            <a:ext cx="9144000" cy="5621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400" b="1" dirty="0"/>
              <a:t>3-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تَحْتَ الصليبِ أجثو لأرفعَ الصَّلاة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مُخلصي فَداني بِسَفكِهِ دِماه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يسوعُ قد هداني في ظُلمةِ الوجودْ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بِصلْبِهِ أحيَانِي فَفُزْتُ بِالخُلُود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216076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1874</TotalTime>
  <Words>70</Words>
  <Application>Microsoft Office PowerPoint</Application>
  <PresentationFormat>عرض على الشاشة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209</cp:revision>
  <dcterms:created xsi:type="dcterms:W3CDTF">2021-12-07T14:30:00Z</dcterms:created>
  <dcterms:modified xsi:type="dcterms:W3CDTF">2024-03-25T08:35:11Z</dcterms:modified>
</cp:coreProperties>
</file>