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06" r:id="rId3"/>
    <p:sldId id="405" r:id="rId4"/>
    <p:sldId id="415" r:id="rId5"/>
    <p:sldId id="423" r:id="rId6"/>
    <p:sldId id="417" r:id="rId7"/>
    <p:sldId id="418" r:id="rId8"/>
    <p:sldId id="424" r:id="rId9"/>
    <p:sldId id="420" r:id="rId10"/>
    <p:sldId id="425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 smtClean="0"/>
              <a:t>الرب راعي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437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</a:t>
            </a:r>
            <a:r>
              <a:rPr lang="ar-EG" sz="6000" b="1" dirty="0" smtClean="0">
                <a:solidFill>
                  <a:srgbClr val="00582A"/>
                </a:solidFill>
              </a:rPr>
              <a:t>:</a:t>
            </a:r>
          </a:p>
          <a:p>
            <a:pPr algn="ctr" rtl="1"/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الرب راعي راعي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راعي ليّ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في مراع خضراء ماشي ماشي ماشي </a:t>
            </a:r>
            <a:r>
              <a:rPr lang="ar-EG" sz="8000" b="1" dirty="0" err="1" smtClean="0">
                <a:solidFill>
                  <a:srgbClr val="00582A"/>
                </a:solidFill>
              </a:rPr>
              <a:t>بيّ</a:t>
            </a:r>
            <a:r>
              <a:rPr lang="ar-EG" sz="8000" b="1" dirty="0" smtClean="0">
                <a:solidFill>
                  <a:srgbClr val="00582A"/>
                </a:solidFill>
              </a:rPr>
              <a:t>! </a:t>
            </a:r>
            <a:r>
              <a:rPr lang="ar-EG" sz="8800" dirty="0" smtClean="0"/>
              <a:t/>
            </a:r>
            <a:br>
              <a:rPr lang="ar-EG" sz="8800" dirty="0" smtClean="0"/>
            </a:br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r>
              <a:rPr lang="ar-EG" sz="8800" b="1" dirty="0" smtClean="0">
                <a:solidFill>
                  <a:srgbClr val="00582A"/>
                </a:solidFill>
              </a:rPr>
              <a:t/>
            </a:r>
            <a:br>
              <a:rPr lang="ar-EG" sz="8800" b="1" dirty="0" smtClean="0">
                <a:solidFill>
                  <a:srgbClr val="00582A"/>
                </a:solidFill>
              </a:rPr>
            </a:br>
            <a:endParaRPr lang="en-US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437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</a:t>
            </a:r>
            <a:r>
              <a:rPr lang="ar-EG" sz="6000" b="1" dirty="0" smtClean="0">
                <a:solidFill>
                  <a:srgbClr val="00582A"/>
                </a:solidFill>
              </a:rPr>
              <a:t>:</a:t>
            </a:r>
          </a:p>
          <a:p>
            <a:pPr algn="ctr" rtl="1"/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الرب راعي راعي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راعي ليّ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في مراع خضراء ماشي ماشي ماشي </a:t>
            </a:r>
            <a:r>
              <a:rPr lang="ar-EG" sz="8000" b="1" dirty="0" err="1" smtClean="0">
                <a:solidFill>
                  <a:srgbClr val="00582A"/>
                </a:solidFill>
              </a:rPr>
              <a:t>بيّ</a:t>
            </a:r>
            <a:r>
              <a:rPr lang="ar-EG" sz="8000" b="1" dirty="0" smtClean="0">
                <a:solidFill>
                  <a:srgbClr val="00582A"/>
                </a:solidFill>
              </a:rPr>
              <a:t>! </a:t>
            </a:r>
            <a:r>
              <a:rPr lang="ar-EG" sz="8800" dirty="0" smtClean="0"/>
              <a:t/>
            </a:r>
            <a:br>
              <a:rPr lang="ar-EG" sz="8800" dirty="0" smtClean="0"/>
            </a:br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r>
              <a:rPr lang="ar-EG" sz="8800" b="1" dirty="0" smtClean="0">
                <a:solidFill>
                  <a:srgbClr val="00582A"/>
                </a:solidFill>
              </a:rPr>
              <a:t/>
            </a:r>
            <a:br>
              <a:rPr lang="ar-EG" sz="8800" b="1" dirty="0" smtClean="0">
                <a:solidFill>
                  <a:srgbClr val="00582A"/>
                </a:solidFill>
              </a:rPr>
            </a:br>
            <a:endParaRPr lang="en-US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295400"/>
            <a:ext cx="9982199" cy="728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يأخذني </a:t>
            </a:r>
            <a:r>
              <a:rPr lang="ar-EG" sz="8000" b="1" dirty="0" err="1" smtClean="0"/>
              <a:t>للمية</a:t>
            </a:r>
            <a:r>
              <a:rPr lang="ar-EG" sz="8000" b="1" dirty="0" smtClean="0"/>
              <a:t> الهادية </a:t>
            </a:r>
            <a:endParaRPr lang="ar-EG" sz="8000" b="1" dirty="0" smtClean="0"/>
          </a:p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ينعشني </a:t>
            </a:r>
            <a:r>
              <a:rPr lang="ar-EG" sz="8000" b="1" dirty="0" smtClean="0"/>
              <a:t>بالكلمة </a:t>
            </a:r>
            <a:r>
              <a:rPr lang="ar-EG" sz="8000" b="1" dirty="0" smtClean="0"/>
              <a:t>الحية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392370"/>
            <a:ext cx="99821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EG" sz="8000" b="1" dirty="0" smtClean="0"/>
          </a:p>
          <a:p>
            <a:pPr algn="ctr" rtl="1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/>
          </a:p>
        </p:txBody>
      </p:sp>
      <p:sp>
        <p:nvSpPr>
          <p:cNvPr id="4" name="مستطيل 3"/>
          <p:cNvSpPr/>
          <p:nvPr/>
        </p:nvSpPr>
        <p:spPr>
          <a:xfrm>
            <a:off x="-76200" y="774442"/>
            <a:ext cx="9525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ويرد </a:t>
            </a:r>
            <a:r>
              <a:rPr lang="ar-EG" sz="8000" b="1" dirty="0" smtClean="0"/>
              <a:t>نفسي ويهديني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ولسبل البر </a:t>
            </a:r>
            <a:r>
              <a:rPr lang="ar-EG" sz="8000" b="1" dirty="0" err="1" smtClean="0"/>
              <a:t>يوديني</a:t>
            </a:r>
            <a:r>
              <a:rPr lang="ar-EG" sz="8000" b="1" dirty="0" smtClean="0"/>
              <a:t> </a:t>
            </a:r>
          </a:p>
          <a:p>
            <a:pPr algn="ctr" rtl="1"/>
            <a:r>
              <a:rPr lang="ar-EG" sz="8000" b="1" dirty="0" smtClean="0"/>
              <a:t>من أجل أسمه الغالي </a:t>
            </a:r>
          </a:p>
          <a:p>
            <a:pPr algn="ctr" rtl="1"/>
            <a:r>
              <a:rPr lang="ar-EG" sz="8000" b="1" dirty="0" smtClean="0"/>
              <a:t>اللي دعي عليّ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437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</a:t>
            </a:r>
            <a:r>
              <a:rPr lang="ar-EG" sz="6000" b="1" dirty="0" smtClean="0">
                <a:solidFill>
                  <a:srgbClr val="00582A"/>
                </a:solidFill>
              </a:rPr>
              <a:t>:</a:t>
            </a:r>
          </a:p>
          <a:p>
            <a:pPr algn="ctr" rtl="1"/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الرب راعي راعي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راعي ليّ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في مراع خضراء ماشي ماشي ماشي </a:t>
            </a:r>
            <a:r>
              <a:rPr lang="ar-EG" sz="8000" b="1" dirty="0" err="1" smtClean="0">
                <a:solidFill>
                  <a:srgbClr val="00582A"/>
                </a:solidFill>
              </a:rPr>
              <a:t>بيّ</a:t>
            </a:r>
            <a:r>
              <a:rPr lang="ar-EG" sz="8000" b="1" dirty="0" smtClean="0">
                <a:solidFill>
                  <a:srgbClr val="00582A"/>
                </a:solidFill>
              </a:rPr>
              <a:t>! </a:t>
            </a:r>
            <a:r>
              <a:rPr lang="ar-EG" sz="8800" dirty="0" smtClean="0"/>
              <a:t/>
            </a:r>
            <a:br>
              <a:rPr lang="ar-EG" sz="8800" dirty="0" smtClean="0"/>
            </a:br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r>
              <a:rPr lang="ar-EG" sz="8800" b="1" dirty="0" smtClean="0">
                <a:solidFill>
                  <a:srgbClr val="00582A"/>
                </a:solidFill>
              </a:rPr>
              <a:t/>
            </a:r>
            <a:br>
              <a:rPr lang="ar-EG" sz="8800" b="1" dirty="0" smtClean="0">
                <a:solidFill>
                  <a:srgbClr val="00582A"/>
                </a:solidFill>
              </a:rPr>
            </a:br>
            <a:endParaRPr lang="en-US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8506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وإن سرت في </a:t>
            </a:r>
            <a:r>
              <a:rPr lang="ar-EG" sz="8000" b="1" dirty="0" smtClean="0"/>
              <a:t>وادي</a:t>
            </a:r>
          </a:p>
          <a:p>
            <a:pPr algn="ctr" rtl="1"/>
            <a:r>
              <a:rPr lang="ar-EG" sz="8000" b="1" dirty="0" smtClean="0"/>
              <a:t> </a:t>
            </a:r>
            <a:r>
              <a:rPr lang="ar-EG" sz="8000" b="1" dirty="0" smtClean="0"/>
              <a:t>ظل الموت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أنا </a:t>
            </a:r>
            <a:r>
              <a:rPr lang="ar-EG" sz="8000" b="1" dirty="0" smtClean="0"/>
              <a:t>ليه أخاف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ده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معايا</a:t>
            </a:r>
            <a:r>
              <a:rPr lang="ar-EG" sz="8000" b="1" dirty="0" smtClean="0"/>
              <a:t> يفوت </a:t>
            </a:r>
            <a:endParaRPr lang="ar-EG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58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أصله داس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الموت </a:t>
            </a:r>
            <a:r>
              <a:rPr lang="ar-EG" sz="8000" b="1" dirty="0" smtClean="0"/>
              <a:t>بالموت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وأداني </a:t>
            </a:r>
            <a:r>
              <a:rPr lang="ar-EG" sz="8000" b="1" dirty="0" smtClean="0"/>
              <a:t>حياته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تعيش </a:t>
            </a:r>
            <a:r>
              <a:rPr lang="ar-EG" sz="8000" b="1" dirty="0" smtClean="0"/>
              <a:t>فيّ </a:t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437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</a:t>
            </a:r>
            <a:r>
              <a:rPr lang="ar-EG" sz="6000" b="1" dirty="0" smtClean="0">
                <a:solidFill>
                  <a:srgbClr val="00582A"/>
                </a:solidFill>
              </a:rPr>
              <a:t>:</a:t>
            </a:r>
          </a:p>
          <a:p>
            <a:pPr algn="ctr" rtl="1"/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الرب راعي راعي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راعي ليّ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في مراع خضراء ماشي ماشي ماشي </a:t>
            </a:r>
            <a:r>
              <a:rPr lang="ar-EG" sz="8000" b="1" dirty="0" err="1" smtClean="0">
                <a:solidFill>
                  <a:srgbClr val="00582A"/>
                </a:solidFill>
              </a:rPr>
              <a:t>بيّ</a:t>
            </a:r>
            <a:r>
              <a:rPr lang="ar-EG" sz="8000" b="1" dirty="0" smtClean="0">
                <a:solidFill>
                  <a:srgbClr val="00582A"/>
                </a:solidFill>
              </a:rPr>
              <a:t>! </a:t>
            </a:r>
            <a:r>
              <a:rPr lang="ar-EG" sz="8800" dirty="0" smtClean="0"/>
              <a:t/>
            </a:r>
            <a:br>
              <a:rPr lang="ar-EG" sz="8800" dirty="0" smtClean="0"/>
            </a:br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r>
              <a:rPr lang="ar-EG" sz="8800" b="1" dirty="0" smtClean="0">
                <a:solidFill>
                  <a:srgbClr val="00582A"/>
                </a:solidFill>
              </a:rPr>
              <a:t/>
            </a:r>
            <a:br>
              <a:rPr lang="ar-EG" sz="8800" b="1" dirty="0" smtClean="0">
                <a:solidFill>
                  <a:srgbClr val="00582A"/>
                </a:solidFill>
              </a:rPr>
            </a:br>
            <a:endParaRPr lang="en-US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 وخير ورحمة </a:t>
            </a:r>
          </a:p>
          <a:p>
            <a:pPr algn="ctr" rtl="1"/>
            <a:r>
              <a:rPr lang="ar-EG" sz="7200" b="1" dirty="0" err="1" smtClean="0"/>
              <a:t>متابعاني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ومحوطاني</a:t>
            </a:r>
            <a:r>
              <a:rPr lang="ar-EG" sz="7200" b="1" dirty="0" smtClean="0"/>
              <a:t> </a:t>
            </a:r>
          </a:p>
          <a:p>
            <a:pPr algn="ctr" rtl="1"/>
            <a:r>
              <a:rPr lang="ar-EG" sz="7200" b="1" dirty="0" smtClean="0"/>
              <a:t>طول أيامي </a:t>
            </a:r>
          </a:p>
          <a:p>
            <a:pPr algn="ctr" rtl="1"/>
            <a:r>
              <a:rPr lang="ar-EG" sz="7200" b="1" dirty="0" smtClean="0"/>
              <a:t>طول العمر أنا جوه عينيه</a:t>
            </a:r>
          </a:p>
          <a:p>
            <a:pPr algn="ctr" rtl="1"/>
            <a:r>
              <a:rPr lang="ar-EG" sz="7200" b="1" dirty="0" smtClean="0"/>
              <a:t> ما أنت أبويا </a:t>
            </a:r>
            <a:r>
              <a:rPr lang="ar-EG" sz="7200" b="1" dirty="0" err="1" smtClean="0"/>
              <a:t>بترعاني</a:t>
            </a:r>
            <a:r>
              <a:rPr lang="ar-EG" sz="7200" b="1" dirty="0" smtClean="0"/>
              <a:t> </a:t>
            </a:r>
            <a:br>
              <a:rPr lang="ar-EG" sz="7200" b="1" dirty="0" smtClean="0"/>
            </a:br>
            <a:endParaRPr 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1897</TotalTime>
  <Words>107</Words>
  <Application>Microsoft Office PowerPoint</Application>
  <PresentationFormat>عرض على الشاشة (3:4)‏</PresentationFormat>
  <Paragraphs>40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264</cp:revision>
  <dcterms:created xsi:type="dcterms:W3CDTF">2021-12-07T14:30:00Z</dcterms:created>
  <dcterms:modified xsi:type="dcterms:W3CDTF">2022-06-19T13:02:12Z</dcterms:modified>
</cp:coreProperties>
</file>