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7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النور اللي في قلبي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6600" b="1" dirty="0"/>
              <a:t>(النُّور اللي في قلبي   </a:t>
            </a:r>
            <a:endParaRPr lang="ar-EG" sz="6600" b="1" dirty="0"/>
          </a:p>
          <a:p>
            <a:pPr algn="ctr" rtl="1">
              <a:spcBef>
                <a:spcPts val="1800"/>
              </a:spcBef>
            </a:pPr>
            <a:r>
              <a:rPr lang="ar-SA" sz="6600" b="1" dirty="0" err="1"/>
              <a:t>هاينَوَّر</a:t>
            </a:r>
            <a:r>
              <a:rPr lang="ar-SA" sz="6600" b="1" dirty="0"/>
              <a:t> عَلى طول)2</a:t>
            </a:r>
            <a:br>
              <a:rPr lang="ar-SA" sz="6600" b="1" dirty="0"/>
            </a:br>
            <a:r>
              <a:rPr lang="ar-SA" sz="6600" b="1" dirty="0"/>
              <a:t>(كُل يُوم)3</a:t>
            </a:r>
            <a:br>
              <a:rPr lang="ar-SA" sz="6600" b="1" dirty="0"/>
            </a:br>
            <a:r>
              <a:rPr lang="ar-SA" sz="6600" b="1" dirty="0"/>
              <a:t>لِغاية اليُوم اللي يَسوع </a:t>
            </a:r>
            <a:endParaRPr lang="ar-EG" sz="6600" b="1" dirty="0"/>
          </a:p>
          <a:p>
            <a:pPr algn="ctr" rtl="1">
              <a:spcBef>
                <a:spcPts val="1800"/>
              </a:spcBef>
            </a:pPr>
            <a:r>
              <a:rPr lang="ar-SA" sz="6600" b="1" dirty="0" err="1"/>
              <a:t>هاييجي</a:t>
            </a:r>
            <a:r>
              <a:rPr lang="ar-SA" sz="6600" b="1" dirty="0"/>
              <a:t> فِيه</a:t>
            </a:r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</TotalTime>
  <Words>28</Words>
  <Application>Microsoft Office PowerPoint</Application>
  <PresentationFormat>عرض على الشاشة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2024-03-26T16:30:53Z</dcterms:modified>
</cp:coreProperties>
</file>