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96" r:id="rId3"/>
    <p:sldId id="277" r:id="rId4"/>
    <p:sldId id="397" r:id="rId5"/>
    <p:sldId id="398" r:id="rId6"/>
    <p:sldId id="399" r:id="rId7"/>
    <p:sldId id="400" r:id="rId8"/>
    <p:sldId id="40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397"/>
            <p14:sldId id="398"/>
            <p14:sldId id="399"/>
            <p14:sldId id="400"/>
            <p14:sldId id="4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الى</a:t>
            </a:r>
            <a:r>
              <a:rPr lang="ar-EG" sz="6600" b="1" dirty="0"/>
              <a:t> </a:t>
            </a:r>
            <a:r>
              <a:rPr lang="ar-EG" sz="6600" b="1" dirty="0" err="1"/>
              <a:t>اقصى</a:t>
            </a:r>
            <a:r>
              <a:rPr lang="ar-EG" sz="6600" b="1" dirty="0"/>
              <a:t> الدنيا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إلى أقصى الدنيا </a:t>
            </a:r>
            <a:r>
              <a:rPr lang="ar-EG" sz="6600" b="1" dirty="0" err="1">
                <a:solidFill>
                  <a:srgbClr val="00582A"/>
                </a:solidFill>
              </a:rPr>
              <a:t>ومعايا</a:t>
            </a:r>
            <a:r>
              <a:rPr lang="ar-EG" sz="6600" b="1" dirty="0">
                <a:solidFill>
                  <a:srgbClr val="00582A"/>
                </a:solidFill>
              </a:rPr>
              <a:t> رسالة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يسوع فاديا مخلص العالم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إلى أقصى الدنيا ومعانا رسالة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يسوع فادينا مخلص العالم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EG" sz="8000" b="1" dirty="0"/>
              <a:t>في كل قارة ولكل دولة </a:t>
            </a:r>
          </a:p>
          <a:p>
            <a:pPr algn="ctr" rtl="1"/>
            <a:r>
              <a:rPr lang="ar-EG" sz="8000" b="1" dirty="0"/>
              <a:t>وفي كل مدينة ولكل قرية </a:t>
            </a:r>
          </a:p>
          <a:p>
            <a:pPr algn="ctr" rtl="1"/>
            <a:r>
              <a:rPr lang="ar-EG" sz="7200" b="1" dirty="0" err="1"/>
              <a:t>هَأعلن</a:t>
            </a:r>
            <a:r>
              <a:rPr lang="ar-EG" sz="7200" b="1" dirty="0"/>
              <a:t> إنجيلي بسلطان إلهي</a:t>
            </a:r>
            <a:br>
              <a:rPr lang="ar-EG" sz="80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إلى أقصى الدنيا </a:t>
            </a:r>
            <a:r>
              <a:rPr lang="ar-EG" sz="6600" b="1" dirty="0" err="1">
                <a:solidFill>
                  <a:srgbClr val="00582A"/>
                </a:solidFill>
              </a:rPr>
              <a:t>ومعايا</a:t>
            </a:r>
            <a:r>
              <a:rPr lang="ar-EG" sz="6600" b="1" dirty="0">
                <a:solidFill>
                  <a:srgbClr val="00582A"/>
                </a:solidFill>
              </a:rPr>
              <a:t> رسالة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يسوع فاديا مخلص العالم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إلى أقصى الدنيا ومعانا رسالة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يسوع فادينا مخلص العالم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90562"/>
            <a:ext cx="9982199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EG" sz="8000" b="1" dirty="0"/>
              <a:t>يا كل أمة ويا كل قبيلة </a:t>
            </a:r>
          </a:p>
          <a:p>
            <a:pPr algn="ctr" rtl="1"/>
            <a:r>
              <a:rPr lang="ar-EG" sz="8000" b="1" dirty="0"/>
              <a:t>ويا كل شعب ويا كل لسان </a:t>
            </a:r>
          </a:p>
          <a:p>
            <a:pPr algn="ctr" rtl="1"/>
            <a:r>
              <a:rPr lang="ar-EG" sz="7200" b="1" dirty="0" err="1"/>
              <a:t>بأعلن</a:t>
            </a:r>
            <a:r>
              <a:rPr lang="ar-EG" sz="7200" b="1" dirty="0"/>
              <a:t> رسالتي بسلطان إلهي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إلى أقصى الدنيا </a:t>
            </a:r>
            <a:r>
              <a:rPr lang="ar-EG" sz="6600" b="1" dirty="0" err="1">
                <a:solidFill>
                  <a:srgbClr val="00582A"/>
                </a:solidFill>
              </a:rPr>
              <a:t>ومعايا</a:t>
            </a:r>
            <a:r>
              <a:rPr lang="ar-EG" sz="6600" b="1" dirty="0">
                <a:solidFill>
                  <a:srgbClr val="00582A"/>
                </a:solidFill>
              </a:rPr>
              <a:t> رسالة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يسوع فاديا مخلص العالم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إلى أقصى الدنيا ومعانا رسالة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يسوع فادينا مخلص العالم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6942"/>
            <a:ext cx="9982199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</a:p>
          <a:p>
            <a:pPr algn="ctr" rtl="1"/>
            <a:r>
              <a:rPr lang="ar-EG" sz="7200" b="1" dirty="0"/>
              <a:t>وفي كل شارع وفي كل حارة </a:t>
            </a:r>
          </a:p>
          <a:p>
            <a:pPr algn="ctr" rtl="1"/>
            <a:r>
              <a:rPr lang="ar-EG" sz="7200" b="1" dirty="0"/>
              <a:t>وفي كل عمارة وفي كل بيت </a:t>
            </a:r>
            <a:r>
              <a:rPr lang="ar-EG" sz="7200" b="1" dirty="0" err="1"/>
              <a:t>باقولها</a:t>
            </a:r>
            <a:r>
              <a:rPr lang="ar-EG" sz="7200" b="1" dirty="0"/>
              <a:t> </a:t>
            </a:r>
            <a:r>
              <a:rPr lang="ar-EG" sz="7200" b="1" dirty="0" err="1"/>
              <a:t>تاني</a:t>
            </a:r>
            <a:r>
              <a:rPr lang="ar-EG" sz="7200" b="1" dirty="0"/>
              <a:t> بسلطان إلهي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إلى أقصى الدنيا </a:t>
            </a:r>
            <a:r>
              <a:rPr lang="ar-EG" sz="6600" b="1" dirty="0" err="1">
                <a:solidFill>
                  <a:srgbClr val="00582A"/>
                </a:solidFill>
              </a:rPr>
              <a:t>ومعايا</a:t>
            </a:r>
            <a:r>
              <a:rPr lang="ar-EG" sz="6600" b="1" dirty="0">
                <a:solidFill>
                  <a:srgbClr val="00582A"/>
                </a:solidFill>
              </a:rPr>
              <a:t> رسالة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يسوع فاديا مخلص العالم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إلى أقصى الدنيا ومعانا رسالة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يسوع فادينا مخلص العالم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1786</TotalTime>
  <Words>148</Words>
  <Application>Microsoft Office PowerPoint</Application>
  <PresentationFormat>عرض على الشاشة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231</cp:revision>
  <dcterms:created xsi:type="dcterms:W3CDTF">2021-12-07T14:30:00Z</dcterms:created>
  <dcterms:modified xsi:type="dcterms:W3CDTF">2024-03-27T07:58:41Z</dcterms:modified>
</cp:coreProperties>
</file>