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95" r:id="rId3"/>
    <p:sldId id="277" r:id="rId4"/>
    <p:sldId id="396" r:id="rId5"/>
    <p:sldId id="397" r:id="rId6"/>
    <p:sldId id="398" r:id="rId7"/>
    <p:sldId id="399" r:id="rId8"/>
    <p:sldId id="40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امكث معي يا سيدي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330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القرار</a:t>
            </a:r>
            <a:r>
              <a:rPr lang="ar-EG" sz="8000" b="1" dirty="0" smtClean="0"/>
              <a:t>: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امكث معي يا سيدي</a:t>
            </a:r>
            <a:br>
              <a:rPr lang="ar-EG" sz="8000" b="1" dirty="0" smtClean="0"/>
            </a:br>
            <a:r>
              <a:rPr lang="ar-EG" sz="8000" b="1" dirty="0" smtClean="0"/>
              <a:t>(أمكث يا </a:t>
            </a:r>
            <a:r>
              <a:rPr lang="ar-EG" sz="8000" b="1" dirty="0" err="1" smtClean="0"/>
              <a:t>سيدى</a:t>
            </a:r>
            <a:r>
              <a:rPr lang="ar-EG" sz="8000" b="1" dirty="0" smtClean="0"/>
              <a:t> )2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0"/>
            <a:ext cx="9982199" cy="1141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1-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مولاي قد مال النهار</a:t>
            </a:r>
            <a:br>
              <a:rPr lang="ar-EG" sz="8000" b="1" dirty="0" smtClean="0"/>
            </a:br>
            <a:r>
              <a:rPr lang="ar-EG" sz="8000" b="1" dirty="0" smtClean="0"/>
              <a:t>وليس للسعي </a:t>
            </a:r>
            <a:r>
              <a:rPr lang="ar-EG" sz="8000" b="1" dirty="0" err="1" smtClean="0"/>
              <a:t>إقتدار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والعمر ولى كالغمام</a:t>
            </a:r>
            <a:br>
              <a:rPr lang="ar-EG" sz="8000" b="1" dirty="0" smtClean="0"/>
            </a:br>
            <a:r>
              <a:rPr lang="ar-EG" sz="8000" b="1" dirty="0" smtClean="0"/>
              <a:t>وقد دنا وقت المنام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330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القرار</a:t>
            </a:r>
            <a:r>
              <a:rPr lang="ar-EG" sz="8000" b="1" dirty="0" smtClean="0"/>
              <a:t>: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امكث معي يا سيدي</a:t>
            </a:r>
            <a:br>
              <a:rPr lang="ar-EG" sz="8000" b="1" dirty="0" smtClean="0"/>
            </a:br>
            <a:r>
              <a:rPr lang="ar-EG" sz="8000" b="1" dirty="0" smtClean="0"/>
              <a:t>(أمكث يا </a:t>
            </a:r>
            <a:r>
              <a:rPr lang="ar-EG" sz="8000" b="1" dirty="0" err="1" smtClean="0"/>
              <a:t>سيدى</a:t>
            </a:r>
            <a:r>
              <a:rPr lang="ar-EG" sz="8000" b="1" dirty="0" smtClean="0"/>
              <a:t> )2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0"/>
            <a:ext cx="9982199" cy="1264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2- </a:t>
            </a:r>
          </a:p>
          <a:p>
            <a:pPr algn="ctr"/>
            <a:r>
              <a:rPr lang="ar-EG" sz="8000" b="1" dirty="0" smtClean="0"/>
              <a:t>يا موت أين شوكتك</a:t>
            </a:r>
            <a:br>
              <a:rPr lang="ar-EG" sz="8000" b="1" dirty="0" smtClean="0"/>
            </a:br>
            <a:r>
              <a:rPr lang="ar-EG" sz="8000" b="1" dirty="0" err="1" smtClean="0"/>
              <a:t>ياقبر</a:t>
            </a:r>
            <a:r>
              <a:rPr lang="ar-EG" sz="8000" b="1" dirty="0" smtClean="0"/>
              <a:t> أين صولتك</a:t>
            </a:r>
            <a:br>
              <a:rPr lang="ar-EG" sz="8000" b="1" dirty="0" smtClean="0"/>
            </a:br>
            <a:r>
              <a:rPr lang="ar-EG" sz="8000" b="1" dirty="0" smtClean="0"/>
              <a:t>قد نلت تاج الظافر</a:t>
            </a:r>
            <a:br>
              <a:rPr lang="ar-EG" sz="8000" b="1" dirty="0" smtClean="0"/>
            </a:br>
            <a:r>
              <a:rPr lang="ar-EG" sz="8000" b="1" dirty="0" smtClean="0"/>
              <a:t>لأن ربي ناصري</a:t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330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القرار</a:t>
            </a:r>
            <a:r>
              <a:rPr lang="ar-EG" sz="8000" b="1" dirty="0" smtClean="0"/>
              <a:t>: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امكث معي يا سيدي</a:t>
            </a:r>
            <a:br>
              <a:rPr lang="ar-EG" sz="8000" b="1" dirty="0" smtClean="0"/>
            </a:br>
            <a:r>
              <a:rPr lang="ar-EG" sz="8000" b="1" dirty="0" smtClean="0"/>
              <a:t>(أمكث يا </a:t>
            </a:r>
            <a:r>
              <a:rPr lang="ar-EG" sz="8000" b="1" dirty="0" err="1" smtClean="0"/>
              <a:t>سيدى</a:t>
            </a:r>
            <a:r>
              <a:rPr lang="ar-EG" sz="8000" b="1" dirty="0" smtClean="0"/>
              <a:t> )2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0"/>
            <a:ext cx="9982199" cy="1388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3- </a:t>
            </a:r>
          </a:p>
          <a:p>
            <a:pPr algn="ctr" rtl="1"/>
            <a:r>
              <a:rPr lang="ar-EG" sz="8000" b="1" dirty="0" smtClean="0"/>
              <a:t>إن جزت في وادي </a:t>
            </a:r>
            <a:r>
              <a:rPr lang="ar-EG" sz="8000" b="1" dirty="0" err="1" smtClean="0"/>
              <a:t>البكا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أراه مأنوساً بك</a:t>
            </a:r>
            <a:br>
              <a:rPr lang="ar-EG" sz="8000" b="1" dirty="0" smtClean="0"/>
            </a:br>
            <a:r>
              <a:rPr lang="ar-EG" sz="8000" b="1" dirty="0" smtClean="0"/>
              <a:t>ففي الممات والحياة</a:t>
            </a:r>
            <a:br>
              <a:rPr lang="ar-EG" sz="8000" b="1" dirty="0" smtClean="0"/>
            </a:br>
            <a:r>
              <a:rPr lang="ar-EG" sz="8000" b="1" dirty="0" smtClean="0"/>
              <a:t>إني نذير الإله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330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القرار</a:t>
            </a:r>
            <a:r>
              <a:rPr lang="ar-EG" sz="8000" b="1" dirty="0" smtClean="0"/>
              <a:t>: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امكث معي يا سيدي</a:t>
            </a:r>
            <a:br>
              <a:rPr lang="ar-EG" sz="8000" b="1" dirty="0" smtClean="0"/>
            </a:br>
            <a:r>
              <a:rPr lang="ar-EG" sz="8000" b="1" dirty="0" smtClean="0"/>
              <a:t>(أمكث يا </a:t>
            </a:r>
            <a:r>
              <a:rPr lang="ar-EG" sz="8000" b="1" dirty="0" err="1" smtClean="0"/>
              <a:t>سيدى</a:t>
            </a:r>
            <a:r>
              <a:rPr lang="ar-EG" sz="8000" b="1" dirty="0" smtClean="0"/>
              <a:t> )2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1734</TotalTime>
  <Words>45</Words>
  <Application>Microsoft Office PowerPoint</Application>
  <PresentationFormat>عرض على الشاشة (3:4)‏</PresentationFormat>
  <Paragraphs>17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217</cp:revision>
  <dcterms:created xsi:type="dcterms:W3CDTF">2021-12-07T14:30:00Z</dcterms:created>
  <dcterms:modified xsi:type="dcterms:W3CDTF">2022-05-10T14:47:41Z</dcterms:modified>
</cp:coreProperties>
</file>