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9" r:id="rId3"/>
    <p:sldId id="398" r:id="rId4"/>
    <p:sldId id="400" r:id="rId5"/>
    <p:sldId id="401" r:id="rId6"/>
    <p:sldId id="402" r:id="rId7"/>
    <p:sldId id="403" r:id="rId8"/>
    <p:sldId id="40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 </a:t>
            </a:r>
            <a:r>
              <a:rPr lang="ar-EG" sz="6600" b="1" dirty="0" smtClean="0"/>
              <a:t>آمن </a:t>
            </a:r>
            <a:r>
              <a:rPr lang="ar-EG" sz="6600" b="1" dirty="0" smtClean="0"/>
              <a:t>بالرب </a:t>
            </a:r>
            <a:r>
              <a:rPr lang="ar-EG" sz="6600" b="1" dirty="0" smtClean="0"/>
              <a:t>يسوع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1175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آمن بالرب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تخلص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وأهلك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ينور</a:t>
            </a:r>
            <a:r>
              <a:rPr lang="ar-EG" sz="8000" b="1" dirty="0" smtClean="0">
                <a:solidFill>
                  <a:srgbClr val="00582A"/>
                </a:solidFill>
              </a:rPr>
              <a:t> بيتك يفرح أولادك </a:t>
            </a:r>
            <a:r>
              <a:rPr lang="ar-EG" sz="8000" b="1" dirty="0" err="1" smtClean="0">
                <a:solidFill>
                  <a:srgbClr val="00582A"/>
                </a:solidFill>
              </a:rPr>
              <a:t>يباركلك</a:t>
            </a:r>
            <a:r>
              <a:rPr lang="ar-EG" sz="8000" b="1" dirty="0" smtClean="0">
                <a:solidFill>
                  <a:srgbClr val="00582A"/>
                </a:solidFill>
              </a:rPr>
              <a:t> عمرك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054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</a:p>
          <a:p>
            <a:pPr algn="ctr" rtl="1"/>
            <a:r>
              <a:rPr lang="ar-EG" sz="6600" b="1" dirty="0" smtClean="0"/>
              <a:t>(مثل </a:t>
            </a:r>
            <a:r>
              <a:rPr lang="ar-EG" sz="6600" b="1" dirty="0" smtClean="0"/>
              <a:t>ما قال النبي </a:t>
            </a:r>
            <a:r>
              <a:rPr lang="ar-EG" sz="6600" b="1" dirty="0" err="1" smtClean="0"/>
              <a:t>يشوع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 آني وكل أهل بيتي نعبد الرب )2</a:t>
            </a:r>
          </a:p>
          <a:p>
            <a:pPr algn="ctr" rtl="1"/>
            <a:r>
              <a:rPr lang="ar-EG" sz="6600" b="1" dirty="0" smtClean="0"/>
              <a:t>(لا </a:t>
            </a:r>
            <a:r>
              <a:rPr lang="ar-EG" sz="6600" b="1" dirty="0" smtClean="0"/>
              <a:t>فكر آخر يمنعني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ولا </a:t>
            </a:r>
            <a:r>
              <a:rPr lang="ar-EG" sz="6600" b="1" dirty="0" smtClean="0"/>
              <a:t>إبليس يكدر يغلبني  )2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1069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dirty="0" smtClean="0"/>
              <a:t>(أمن </a:t>
            </a:r>
            <a:r>
              <a:rPr lang="ar-EG" sz="11500" b="1" dirty="0" smtClean="0"/>
              <a:t>بالرب )3 </a:t>
            </a:r>
            <a:endParaRPr lang="ar-EG" sz="11500" b="1" dirty="0" smtClean="0"/>
          </a:p>
          <a:p>
            <a:pPr algn="ctr" rtl="1"/>
            <a:r>
              <a:rPr lang="ar-EG" sz="11500" b="1" dirty="0" smtClean="0"/>
              <a:t>يســـــــــوع</a:t>
            </a:r>
            <a:endParaRPr lang="ar-EG" sz="11500" b="1" dirty="0" smtClean="0"/>
          </a:p>
          <a:p>
            <a:pPr algn="ctr"/>
            <a:r>
              <a:rPr lang="ar-EG" sz="11500" b="1" dirty="0" smtClean="0"/>
              <a:t/>
            </a:r>
            <a:br>
              <a:rPr lang="ar-EG" sz="11500" b="1" dirty="0" smtClean="0"/>
            </a:br>
            <a:endParaRPr lang="ar-EG" sz="34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1175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آمن بالرب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تخلص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وأهلك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ينور</a:t>
            </a:r>
            <a:r>
              <a:rPr lang="ar-EG" sz="8000" b="1" dirty="0" smtClean="0">
                <a:solidFill>
                  <a:srgbClr val="00582A"/>
                </a:solidFill>
              </a:rPr>
              <a:t> بيتك يفرح أولادك </a:t>
            </a:r>
            <a:r>
              <a:rPr lang="ar-EG" sz="8000" b="1" dirty="0" err="1" smtClean="0">
                <a:solidFill>
                  <a:srgbClr val="00582A"/>
                </a:solidFill>
              </a:rPr>
              <a:t>يباركلك</a:t>
            </a:r>
            <a:r>
              <a:rPr lang="ar-EG" sz="8000" b="1" dirty="0" smtClean="0">
                <a:solidFill>
                  <a:srgbClr val="00582A"/>
                </a:solidFill>
              </a:rPr>
              <a:t> عمرك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4307"/>
            <a:ext cx="9982199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 </a:t>
            </a:r>
          </a:p>
          <a:p>
            <a:pPr algn="ctr" rtl="1"/>
            <a:r>
              <a:rPr lang="ar-EG" sz="6600" b="1" dirty="0" smtClean="0"/>
              <a:t>(أفتح </a:t>
            </a:r>
            <a:r>
              <a:rPr lang="ar-EG" sz="6600" b="1" dirty="0" smtClean="0"/>
              <a:t>بيتك وسع قلبك</a:t>
            </a:r>
          </a:p>
          <a:p>
            <a:pPr algn="ctr" rtl="1"/>
            <a:r>
              <a:rPr lang="ar-EG" sz="6600" b="1" dirty="0" err="1" smtClean="0"/>
              <a:t>إجمع</a:t>
            </a:r>
            <a:r>
              <a:rPr lang="ar-EG" sz="6600" b="1" dirty="0" smtClean="0"/>
              <a:t> أحبابك وأصحابك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وعبدوا </a:t>
            </a:r>
            <a:r>
              <a:rPr lang="ar-EG" sz="6600" b="1" dirty="0" smtClean="0"/>
              <a:t>ربك )2</a:t>
            </a:r>
          </a:p>
          <a:p>
            <a:pPr algn="ctr" rtl="1"/>
            <a:r>
              <a:rPr lang="ar-EG" sz="6600" b="1" dirty="0" smtClean="0"/>
              <a:t>(صلوا </a:t>
            </a:r>
            <a:r>
              <a:rPr lang="ar-EG" sz="6600" b="1" dirty="0" smtClean="0"/>
              <a:t>ورنموا هللوا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والكلمة </a:t>
            </a:r>
            <a:r>
              <a:rPr lang="ar-EG" sz="6600" b="1" dirty="0" err="1" smtClean="0"/>
              <a:t>إقروا</a:t>
            </a:r>
            <a:r>
              <a:rPr lang="ar-EG" sz="6600" b="1" dirty="0" smtClean="0"/>
              <a:t> وتعزوا )2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1069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dirty="0" smtClean="0"/>
              <a:t>(أمن </a:t>
            </a:r>
            <a:r>
              <a:rPr lang="ar-EG" sz="11500" b="1" dirty="0" smtClean="0"/>
              <a:t>بالرب )3 </a:t>
            </a:r>
            <a:endParaRPr lang="ar-EG" sz="11500" b="1" dirty="0" smtClean="0"/>
          </a:p>
          <a:p>
            <a:pPr algn="ctr" rtl="1"/>
            <a:r>
              <a:rPr lang="ar-EG" sz="11500" b="1" dirty="0" smtClean="0"/>
              <a:t>يســـــــــوع</a:t>
            </a:r>
            <a:endParaRPr lang="ar-EG" sz="11500" b="1" dirty="0" smtClean="0"/>
          </a:p>
          <a:p>
            <a:pPr algn="ctr"/>
            <a:r>
              <a:rPr lang="ar-EG" sz="11500" b="1" dirty="0" smtClean="0"/>
              <a:t/>
            </a:r>
            <a:br>
              <a:rPr lang="ar-EG" sz="11500" b="1" dirty="0" smtClean="0"/>
            </a:br>
            <a:endParaRPr lang="ar-EG" sz="34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1175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آمن بالرب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تخلص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وأهلك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ينور</a:t>
            </a:r>
            <a:r>
              <a:rPr lang="ar-EG" sz="8000" b="1" dirty="0" smtClean="0">
                <a:solidFill>
                  <a:srgbClr val="00582A"/>
                </a:solidFill>
              </a:rPr>
              <a:t> بيتك يفرح أولادك </a:t>
            </a:r>
            <a:r>
              <a:rPr lang="ar-EG" sz="8000" b="1" dirty="0" err="1" smtClean="0">
                <a:solidFill>
                  <a:srgbClr val="00582A"/>
                </a:solidFill>
              </a:rPr>
              <a:t>يباركلك</a:t>
            </a:r>
            <a:r>
              <a:rPr lang="ar-EG" sz="8000" b="1" dirty="0" smtClean="0">
                <a:solidFill>
                  <a:srgbClr val="00582A"/>
                </a:solidFill>
              </a:rPr>
              <a:t> عمرك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88</Words>
  <Application>Microsoft Office PowerPoint</Application>
  <PresentationFormat>عرض على الشاشة (3:4)‏</PresentationFormat>
  <Paragraphs>36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238</cp:revision>
  <dcterms:created xsi:type="dcterms:W3CDTF">2021-12-07T14:30:00Z</dcterms:created>
  <dcterms:modified xsi:type="dcterms:W3CDTF">2022-05-23T18:55:40Z</dcterms:modified>
</cp:coreProperties>
</file>