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69" r:id="rId3"/>
    <p:sldId id="277" r:id="rId4"/>
    <p:sldId id="370" r:id="rId5"/>
    <p:sldId id="375" r:id="rId6"/>
    <p:sldId id="372" r:id="rId7"/>
    <p:sldId id="376" r:id="rId8"/>
    <p:sldId id="374" r:id="rId9"/>
    <p:sldId id="37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69"/>
            <p14:sldId id="277"/>
            <p14:sldId id="370"/>
            <p14:sldId id="375"/>
            <p14:sldId id="372"/>
            <p14:sldId id="376"/>
            <p14:sldId id="374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1" autoAdjust="0"/>
    <p:restoredTop sz="94660"/>
  </p:normalViewPr>
  <p:slideViewPr>
    <p:cSldViewPr>
      <p:cViewPr varScale="1">
        <p:scale>
          <a:sx n="71" d="100"/>
          <a:sy n="71" d="100"/>
        </p:scale>
        <p:origin x="-12" y="2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ان</a:t>
            </a:r>
            <a:r>
              <a:rPr lang="ar-EG" sz="7200" b="1" dirty="0"/>
              <a:t> جود الله يدعو للسرور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</a:t>
            </a:r>
            <a:br>
              <a:rPr lang="ar-EG" sz="6600" b="1" dirty="0"/>
            </a:br>
            <a:r>
              <a:rPr lang="ar-EG" sz="6600" b="1" dirty="0"/>
              <a:t>إنَّ جُودَ اللهِ يَدْعُو لِلسُّرورْ</a:t>
            </a:r>
            <a:br>
              <a:rPr lang="ar-EG" sz="6600" b="1" dirty="0"/>
            </a:br>
            <a:r>
              <a:rPr lang="ar-EG" sz="6600" b="1" dirty="0"/>
              <a:t>زَمَنَ الخَيْرِ وفي وَقتِ الشُّرورْ</a:t>
            </a:r>
            <a:br>
              <a:rPr lang="ar-EG" sz="6600" b="1" dirty="0"/>
            </a:br>
            <a:r>
              <a:rPr lang="ar-EG" sz="6600" b="1" dirty="0"/>
              <a:t>فمتى أمستْ رَحَى البلوَى تدورْ</a:t>
            </a:r>
            <a:br>
              <a:rPr lang="ar-EG" sz="6600" b="1" dirty="0"/>
            </a:br>
            <a:r>
              <a:rPr lang="ar-EG" sz="6600" b="1" dirty="0"/>
              <a:t>بَرَكاتِ الرَّبِّ عَدِّدْ شاكِــــــــرا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بَرَكاتِ الرَّبِّ عَدِّدْ شاكِــرا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واعتَرِفْ بالجودِ حتَّى في العَنَاءْ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كُلَّ صُبحٍ ومَســــــــــــاءٍ ذاكِرا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جُودَهُ السَّامــــــــي بِحَمْدٍ وثناءْ</a:t>
            </a:r>
            <a:br>
              <a:rPr lang="ar-EG" sz="6600" b="1" dirty="0">
                <a:solidFill>
                  <a:srgbClr val="003300"/>
                </a:solidFill>
              </a:rPr>
            </a:b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  <a:br>
              <a:rPr lang="ar-EG" sz="6600" b="1" dirty="0"/>
            </a:br>
            <a:r>
              <a:rPr lang="ar-EG" sz="6600" b="1" dirty="0"/>
              <a:t> في ليالـــــي الفَقرِ والهَمِّ الأليمْ</a:t>
            </a:r>
            <a:br>
              <a:rPr lang="ar-EG" sz="6600" b="1" dirty="0"/>
            </a:br>
            <a:r>
              <a:rPr lang="ar-EG" sz="6600" b="1" dirty="0"/>
              <a:t>وزَمانِ الضِّيــقِ والخَوْفِ العَظيمْ</a:t>
            </a:r>
            <a:br>
              <a:rPr lang="ar-EG" sz="6600" b="1" dirty="0"/>
            </a:br>
            <a:r>
              <a:rPr lang="ar-EG" sz="6600" b="1" dirty="0"/>
              <a:t>واضطِرامِ البُغْضِ والجَوْرِ الذَّميمْ</a:t>
            </a:r>
            <a:br>
              <a:rPr lang="ar-EG" sz="6600" b="1" dirty="0"/>
            </a:br>
            <a:r>
              <a:rPr lang="ar-EG" sz="6600" b="1" dirty="0"/>
              <a:t>بَرَكاتِ الرَّبِّ عَدِّدْ شاكِرا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بَرَكاتِ الرَّبِّ عَدِّدْ شاكِــرا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واعتَرِفْ بالجودِ حتَّى في العَنَاءْ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كُلَّ صُبحٍ ومَســــــــــــاءٍ ذاكِرا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جُودَهُ السَّامــــــــي بِحَمْدٍ وثناءْ</a:t>
            </a:r>
            <a:br>
              <a:rPr lang="ar-EG" sz="6600" b="1" dirty="0">
                <a:solidFill>
                  <a:srgbClr val="003300"/>
                </a:solidFill>
              </a:rPr>
            </a:b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81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br>
              <a:rPr lang="ar-EG" sz="6600" b="1" dirty="0"/>
            </a:br>
            <a:r>
              <a:rPr lang="ar-EG" sz="6600" b="1" dirty="0"/>
              <a:t> في شَدِيدِ الحُزْنِ والغَمِّ المُذيبْ</a:t>
            </a:r>
            <a:br>
              <a:rPr lang="ar-EG" sz="6600" b="1" dirty="0"/>
            </a:br>
            <a:r>
              <a:rPr lang="ar-EG" sz="6600" b="1" dirty="0"/>
              <a:t>وسَقامِ الجِســـــمِ والعجزِ المُريبْ</a:t>
            </a:r>
            <a:br>
              <a:rPr lang="ar-EG" sz="6600" b="1" dirty="0"/>
            </a:br>
            <a:r>
              <a:rPr lang="ar-EG" sz="6600" b="1" dirty="0"/>
              <a:t>وظَلامِ اليأسِ والهَــــوْلِ المُشيبْ</a:t>
            </a:r>
            <a:br>
              <a:rPr lang="ar-EG" sz="6600" b="1" dirty="0"/>
            </a:br>
            <a:r>
              <a:rPr lang="ar-EG" sz="6600" b="1" dirty="0"/>
              <a:t>بَرَكــــــاتِ الرَّبِّ عَدِّدْ شاكِرا</a:t>
            </a:r>
          </a:p>
          <a:p>
            <a:pPr algn="ctr"/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بَرَكاتِ الرَّبِّ عَدِّدْ شاكِــرا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واعتَرِفْ بالجودِ حتَّى في العَنَاءْ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كُلَّ صُبحٍ ومَســــــــــــاءٍ ذاكِرا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جُودَهُ السَّامــــــــي بِحَمْدٍ وثناءْ</a:t>
            </a:r>
            <a:br>
              <a:rPr lang="ar-EG" sz="6600" b="1" dirty="0">
                <a:solidFill>
                  <a:srgbClr val="003300"/>
                </a:solidFill>
              </a:rPr>
            </a:b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598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430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  <a:br>
              <a:rPr lang="ar-EG" sz="6600" b="1" dirty="0"/>
            </a:br>
            <a:r>
              <a:rPr lang="ar-EG" sz="6600" b="1" dirty="0"/>
              <a:t> لَيْسَتْ الرِّفعَةُ حِرْزاً مِن شقــاءْ</a:t>
            </a:r>
            <a:br>
              <a:rPr lang="ar-EG" sz="6600" b="1" dirty="0"/>
            </a:br>
            <a:r>
              <a:rPr lang="ar-EG" sz="6600" b="1" dirty="0"/>
              <a:t>لا ولا الأموالُ كَنْزاً ذا بقـــــــــاءْ</a:t>
            </a:r>
            <a:br>
              <a:rPr lang="ar-EG" sz="6600" b="1" dirty="0"/>
            </a:br>
            <a:r>
              <a:rPr lang="ar-EG" sz="6600" b="1" dirty="0"/>
              <a:t>فَلِأنَّ في التُّقَى خَيْرَ الغَنَـــــــــــاءْ</a:t>
            </a:r>
            <a:br>
              <a:rPr lang="ar-EG" sz="6600" b="1" dirty="0"/>
            </a:br>
            <a:r>
              <a:rPr lang="ar-EG" sz="6600" b="1" dirty="0"/>
              <a:t>بَرَكاتِ الرَّبِّ عَدِّدْ شاكِـــرا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بَرَكاتِ الرَّبِّ عَدِّدْ شاكِــرا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واعتَرِفْ بالجودِ حتَّى في العَنَاءْ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كُلَّ صُبحٍ ومَســــــــــــاءٍ ذاكِرا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جُودَهُ السَّامــــــــي بِحَمْدٍ وثناءْ</a:t>
            </a:r>
            <a:br>
              <a:rPr lang="ar-EG" sz="6600" b="1" dirty="0">
                <a:solidFill>
                  <a:srgbClr val="003300"/>
                </a:solidFill>
              </a:rPr>
            </a:b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2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</TotalTime>
  <Words>205</Words>
  <Application>Microsoft Office PowerPoint</Application>
  <PresentationFormat>عرض على الشاشة (4:3)</PresentationFormat>
  <Paragraphs>15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2024-03-26T16:25:46Z</dcterms:modified>
</cp:coreProperties>
</file>