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06" r:id="rId3"/>
    <p:sldId id="405" r:id="rId4"/>
    <p:sldId id="429" r:id="rId5"/>
    <p:sldId id="408" r:id="rId6"/>
    <p:sldId id="430" r:id="rId7"/>
    <p:sldId id="410" r:id="rId8"/>
    <p:sldId id="425" r:id="rId9"/>
    <p:sldId id="411" r:id="rId10"/>
    <p:sldId id="426" r:id="rId11"/>
    <p:sldId id="412" r:id="rId12"/>
    <p:sldId id="427" r:id="rId13"/>
    <p:sldId id="413" r:id="rId14"/>
    <p:sldId id="414" r:id="rId15"/>
    <p:sldId id="431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29"/>
            <p14:sldId id="408"/>
            <p14:sldId id="430"/>
            <p14:sldId id="410"/>
            <p14:sldId id="425"/>
            <p14:sldId id="411"/>
            <p14:sldId id="426"/>
            <p14:sldId id="412"/>
            <p14:sldId id="427"/>
            <p14:sldId id="413"/>
            <p14:sldId id="414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إنسان ثاني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حررني أكيد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كانت حياتي أوهام </a:t>
            </a:r>
          </a:p>
          <a:p>
            <a:pPr algn="ctr" rtl="1"/>
            <a:r>
              <a:rPr lang="ar-EG" sz="8000" b="1" dirty="0"/>
              <a:t>بأعمالي لي جنة </a:t>
            </a:r>
          </a:p>
          <a:p>
            <a:pPr algn="ctr" rtl="1"/>
            <a:r>
              <a:rPr lang="ar-EG" sz="8000" b="1" dirty="0"/>
              <a:t>أقول وأكرر كلام </a:t>
            </a:r>
          </a:p>
          <a:p>
            <a:pPr algn="ctr" rtl="1"/>
            <a:r>
              <a:rPr lang="ar-EG" sz="8000" b="1" dirty="0"/>
              <a:t>دون فهم ومعنى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كانت حياتي أوهام </a:t>
            </a:r>
          </a:p>
          <a:p>
            <a:pPr algn="ctr" rtl="1"/>
            <a:r>
              <a:rPr lang="ar-EG" sz="8000" b="1" dirty="0"/>
              <a:t>بأعمالي لي جنة </a:t>
            </a:r>
          </a:p>
          <a:p>
            <a:pPr algn="ctr" rtl="1"/>
            <a:r>
              <a:rPr lang="ar-EG" sz="8000" b="1" dirty="0"/>
              <a:t>أقول وأكرر كلام </a:t>
            </a:r>
          </a:p>
          <a:p>
            <a:pPr algn="ctr" rtl="1"/>
            <a:r>
              <a:rPr lang="ar-EG" sz="8000" b="1" dirty="0"/>
              <a:t>دون فهم ومعنى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وصحيت</a:t>
            </a:r>
            <a:r>
              <a:rPr lang="ar-EG" sz="8000" b="1" dirty="0"/>
              <a:t> من الأحلام </a:t>
            </a:r>
          </a:p>
          <a:p>
            <a:pPr algn="ctr" rtl="1"/>
            <a:r>
              <a:rPr lang="ar-EG" sz="8000" b="1" dirty="0"/>
              <a:t>والنور ساد الظلام </a:t>
            </a:r>
          </a:p>
          <a:p>
            <a:pPr algn="ctr" rtl="1"/>
            <a:r>
              <a:rPr lang="ar-EG" sz="8000" b="1" dirty="0" err="1"/>
              <a:t>وصحيت</a:t>
            </a:r>
            <a:r>
              <a:rPr lang="ar-EG" sz="8000" b="1" dirty="0"/>
              <a:t> من الأحلام </a:t>
            </a:r>
          </a:p>
          <a:p>
            <a:pPr algn="ctr" rtl="1"/>
            <a:r>
              <a:rPr lang="ar-EG" sz="8000" b="1" dirty="0"/>
              <a:t>والنور ساد الظلام </a:t>
            </a:r>
            <a:br>
              <a:rPr lang="ar-EG" sz="8000" b="1" dirty="0"/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عايش فرح وسلام </a:t>
            </a:r>
          </a:p>
          <a:p>
            <a:pPr algn="ctr" rtl="1"/>
            <a:r>
              <a:rPr lang="ar-EG" sz="7200" b="1" dirty="0"/>
              <a:t>عايش فرح وسلام </a:t>
            </a:r>
          </a:p>
          <a:p>
            <a:pPr algn="ctr" rtl="1"/>
            <a:r>
              <a:rPr lang="ar-EG" sz="7200" b="1" dirty="0"/>
              <a:t>عايش فرح وسلام </a:t>
            </a:r>
          </a:p>
          <a:p>
            <a:pPr algn="ctr" rtl="1"/>
            <a:r>
              <a:rPr lang="ar-EG" sz="7200" b="1" dirty="0"/>
              <a:t>عايش فرح وسلام </a:t>
            </a:r>
          </a:p>
          <a:p>
            <a:pPr algn="ctr" rtl="1"/>
            <a:r>
              <a:rPr lang="ar-EG" sz="7200" b="1" dirty="0"/>
              <a:t>مثل طفل في عيد 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يسوع غيّرني والحق حررني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حررني أكيد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10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 err="1">
                <a:solidFill>
                  <a:srgbClr val="00582A"/>
                </a:solidFill>
              </a:rPr>
              <a:t>انولدت</a:t>
            </a:r>
            <a:r>
              <a:rPr lang="ar-EG" sz="9600" b="1" dirty="0">
                <a:solidFill>
                  <a:srgbClr val="00582A"/>
                </a:solidFill>
              </a:rPr>
              <a:t> من جديد</a:t>
            </a:r>
            <a:endParaRPr lang="en-US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كان قلبي يعاني </a:t>
            </a:r>
          </a:p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كان قلبي يعاني </a:t>
            </a:r>
          </a:p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صار قلبي سعيد </a:t>
            </a:r>
            <a:br>
              <a:rPr lang="ar-EG" sz="9600" b="1" dirty="0">
                <a:solidFill>
                  <a:srgbClr val="001E0E"/>
                </a:solidFill>
              </a:rPr>
            </a:br>
            <a:endParaRPr lang="en-US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 err="1">
                <a:solidFill>
                  <a:srgbClr val="00582A"/>
                </a:solidFill>
              </a:rPr>
              <a:t>انولدت</a:t>
            </a:r>
            <a:r>
              <a:rPr lang="ar-EG" sz="9600" b="1" dirty="0">
                <a:solidFill>
                  <a:srgbClr val="00582A"/>
                </a:solidFill>
              </a:rPr>
              <a:t> من جديد</a:t>
            </a:r>
            <a:endParaRPr 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466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كان قلبي يعاني </a:t>
            </a:r>
          </a:p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كان قلبي يعاني </a:t>
            </a:r>
          </a:p>
          <a:p>
            <a:pPr algn="ctr" rtl="1"/>
            <a:r>
              <a:rPr lang="ar-EG" sz="9600" b="1" dirty="0">
                <a:solidFill>
                  <a:srgbClr val="001E0E"/>
                </a:solidFill>
              </a:rPr>
              <a:t>صار قلبي سعيد </a:t>
            </a:r>
            <a:br>
              <a:rPr lang="ar-EG" sz="9600" b="1" dirty="0">
                <a:solidFill>
                  <a:srgbClr val="001E0E"/>
                </a:solidFill>
              </a:rPr>
            </a:br>
            <a:endParaRPr lang="en-US" sz="9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أنا إنسان ثاني </a:t>
            </a:r>
          </a:p>
          <a:p>
            <a:pPr algn="ctr" rtl="1"/>
            <a:r>
              <a:rPr lang="ar-EG" sz="9600" b="1" dirty="0" err="1">
                <a:solidFill>
                  <a:srgbClr val="00582A"/>
                </a:solidFill>
              </a:rPr>
              <a:t>انولدت</a:t>
            </a:r>
            <a:r>
              <a:rPr lang="ar-EG" sz="9600" b="1" dirty="0">
                <a:solidFill>
                  <a:srgbClr val="00582A"/>
                </a:solidFill>
              </a:rPr>
              <a:t> من جديد</a:t>
            </a:r>
            <a:endParaRPr lang="en-US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66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كنت عايش في خوف </a:t>
            </a:r>
          </a:p>
          <a:p>
            <a:pPr algn="ctr" rtl="1"/>
            <a:r>
              <a:rPr lang="ar-EG" sz="8000" b="1" dirty="0"/>
              <a:t>من أمور كثيرة </a:t>
            </a:r>
          </a:p>
          <a:p>
            <a:pPr algn="ctr" rtl="1"/>
            <a:r>
              <a:rPr lang="ar-EG" sz="8000" b="1" dirty="0"/>
              <a:t>عيني كانت تشوف </a:t>
            </a:r>
          </a:p>
          <a:p>
            <a:pPr algn="ctr" rtl="1"/>
            <a:r>
              <a:rPr lang="ar-EG" sz="8000" b="1" dirty="0"/>
              <a:t>لكن أعمى البصيرة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كنت عايش في خوف </a:t>
            </a:r>
          </a:p>
          <a:p>
            <a:pPr algn="ctr" rtl="1"/>
            <a:r>
              <a:rPr lang="ar-EG" sz="8000" b="1" dirty="0"/>
              <a:t>من أمور كثيرة </a:t>
            </a:r>
          </a:p>
          <a:p>
            <a:pPr algn="ctr" rtl="1"/>
            <a:r>
              <a:rPr lang="ar-EG" sz="8000" b="1" dirty="0"/>
              <a:t>عيني كانت تشوف </a:t>
            </a:r>
          </a:p>
          <a:p>
            <a:pPr algn="ctr" rtl="1"/>
            <a:r>
              <a:rPr lang="ar-EG" sz="8000" b="1" dirty="0"/>
              <a:t>لكن أعمى البصيرة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04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إله كله حنان إله كله حنان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إله كله حنان إله كله حنان ورحمة كل يوم تزيد 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182</Words>
  <Application>Microsoft Office PowerPoint</Application>
  <PresentationFormat>عرض على الشاشة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2024-03-24T09:29:40Z</dcterms:modified>
</cp:coreProperties>
</file>