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96" r:id="rId3"/>
    <p:sldId id="277" r:id="rId4"/>
    <p:sldId id="397" r:id="rId5"/>
    <p:sldId id="398" r:id="rId6"/>
    <p:sldId id="399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7620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 smtClean="0"/>
              <a:t>انا</a:t>
            </a:r>
            <a:r>
              <a:rPr lang="ar-EG" sz="8000" b="1" dirty="0" smtClean="0"/>
              <a:t> بطل صغير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القرار</a:t>
            </a: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(أنا بطل أنا بطل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أنا </a:t>
            </a:r>
            <a:r>
              <a:rPr lang="ar-SA" sz="8000" b="1" dirty="0" smtClean="0">
                <a:solidFill>
                  <a:srgbClr val="00582A"/>
                </a:solidFill>
              </a:rPr>
              <a:t>بطل صغير</a:t>
            </a: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(في أيدين يسوع )3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err="1" smtClean="0">
                <a:solidFill>
                  <a:srgbClr val="00582A"/>
                </a:solidFill>
              </a:rPr>
              <a:t>باتغير</a:t>
            </a:r>
            <a:r>
              <a:rPr lang="ar-SA" sz="8000" b="1" dirty="0" smtClean="0">
                <a:solidFill>
                  <a:srgbClr val="00582A"/>
                </a:solidFill>
              </a:rPr>
              <a:t>)2</a:t>
            </a:r>
            <a:endParaRPr lang="ar-SA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SA" sz="8000" b="1" dirty="0" smtClean="0">
                <a:solidFill>
                  <a:srgbClr val="00582A"/>
                </a:solidFill>
              </a:rPr>
              <a:t/>
            </a:r>
            <a:br>
              <a:rPr lang="ar-SA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7714"/>
            <a:ext cx="9982199" cy="9248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 smtClean="0"/>
              <a:t>1-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(حياتي </a:t>
            </a:r>
            <a:r>
              <a:rPr lang="ar-SA" sz="8000" b="1" dirty="0" smtClean="0"/>
              <a:t>في أيديه </a:t>
            </a:r>
            <a:endParaRPr lang="ar-EG" sz="8000" b="1" dirty="0" smtClean="0"/>
          </a:p>
          <a:p>
            <a:pPr algn="ctr" rtl="1"/>
            <a:r>
              <a:rPr lang="ar-SA" sz="8000" b="1" dirty="0" err="1" smtClean="0"/>
              <a:t>وراجايا</a:t>
            </a:r>
            <a:r>
              <a:rPr lang="ar-SA" sz="8000" b="1" dirty="0" smtClean="0"/>
              <a:t> </a:t>
            </a:r>
            <a:r>
              <a:rPr lang="ar-SA" sz="8000" b="1" dirty="0" smtClean="0"/>
              <a:t>فيه</a:t>
            </a:r>
          </a:p>
          <a:p>
            <a:pPr algn="ctr" rtl="1"/>
            <a:r>
              <a:rPr lang="ar-SA" sz="8000" b="1" dirty="0" smtClean="0"/>
              <a:t>لما أسمع كلامه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يملاني </a:t>
            </a:r>
            <a:r>
              <a:rPr lang="ar-SA" sz="8000" b="1" dirty="0" smtClean="0"/>
              <a:t>بسلامه)2</a:t>
            </a:r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القرار</a:t>
            </a: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(أنا بطل أنا بطل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أنا </a:t>
            </a:r>
            <a:r>
              <a:rPr lang="ar-SA" sz="8000" b="1" dirty="0" smtClean="0">
                <a:solidFill>
                  <a:srgbClr val="00582A"/>
                </a:solidFill>
              </a:rPr>
              <a:t>بطل صغير</a:t>
            </a: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(في أيدين يسوع )3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err="1" smtClean="0">
                <a:solidFill>
                  <a:srgbClr val="00582A"/>
                </a:solidFill>
              </a:rPr>
              <a:t>باتغير</a:t>
            </a:r>
            <a:r>
              <a:rPr lang="ar-SA" sz="8000" b="1" dirty="0" smtClean="0">
                <a:solidFill>
                  <a:srgbClr val="00582A"/>
                </a:solidFill>
              </a:rPr>
              <a:t>)2</a:t>
            </a:r>
            <a:endParaRPr lang="ar-SA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SA" sz="8000" b="1" dirty="0" smtClean="0">
                <a:solidFill>
                  <a:srgbClr val="00582A"/>
                </a:solidFill>
              </a:rPr>
              <a:t/>
            </a:r>
            <a:br>
              <a:rPr lang="ar-SA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7714"/>
            <a:ext cx="9982199" cy="9033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2</a:t>
            </a:r>
            <a:r>
              <a:rPr lang="ar-SA" sz="6600" b="1" dirty="0" smtClean="0"/>
              <a:t>-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(رغم صغر سني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هوَّ </a:t>
            </a:r>
            <a:r>
              <a:rPr lang="ar-SA" sz="8000" b="1" dirty="0" smtClean="0"/>
              <a:t>قريب مني</a:t>
            </a:r>
          </a:p>
          <a:p>
            <a:pPr algn="ctr" rtl="1"/>
            <a:r>
              <a:rPr lang="ar-SA" sz="8000" b="1" dirty="0" err="1" smtClean="0"/>
              <a:t>دايماً</a:t>
            </a:r>
            <a:r>
              <a:rPr lang="ar-SA" sz="8000" b="1" dirty="0" smtClean="0"/>
              <a:t> </a:t>
            </a:r>
            <a:r>
              <a:rPr lang="ar-SA" sz="8000" b="1" dirty="0" err="1" smtClean="0"/>
              <a:t>بيشجعني</a:t>
            </a:r>
            <a:r>
              <a:rPr lang="ar-SA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وعمل </a:t>
            </a:r>
            <a:r>
              <a:rPr lang="ar-SA" sz="8000" b="1" dirty="0" smtClean="0"/>
              <a:t>بطل منى)2</a:t>
            </a:r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القرار</a:t>
            </a: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(أنا بطل أنا بطل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أنا </a:t>
            </a:r>
            <a:r>
              <a:rPr lang="ar-SA" sz="8000" b="1" dirty="0" smtClean="0">
                <a:solidFill>
                  <a:srgbClr val="00582A"/>
                </a:solidFill>
              </a:rPr>
              <a:t>بطل صغير</a:t>
            </a: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(في أيدين يسوع )3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err="1" smtClean="0">
                <a:solidFill>
                  <a:srgbClr val="00582A"/>
                </a:solidFill>
              </a:rPr>
              <a:t>باتغير</a:t>
            </a:r>
            <a:r>
              <a:rPr lang="ar-SA" sz="8000" b="1" dirty="0" smtClean="0">
                <a:solidFill>
                  <a:srgbClr val="00582A"/>
                </a:solidFill>
              </a:rPr>
              <a:t>)2</a:t>
            </a:r>
            <a:endParaRPr lang="ar-SA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SA" sz="8000" b="1" dirty="0" smtClean="0">
                <a:solidFill>
                  <a:srgbClr val="00582A"/>
                </a:solidFill>
              </a:rPr>
              <a:t/>
            </a:r>
            <a:br>
              <a:rPr lang="ar-SA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1784</TotalTime>
  <Words>78</Words>
  <Application>Microsoft Office PowerPoint</Application>
  <PresentationFormat>عرض على الشاشة (3:4)‏</PresentationFormat>
  <Paragraphs>32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230</cp:revision>
  <dcterms:created xsi:type="dcterms:W3CDTF">2021-12-07T14:30:00Z</dcterms:created>
  <dcterms:modified xsi:type="dcterms:W3CDTF">2022-05-16T08:39:50Z</dcterms:modified>
</cp:coreProperties>
</file>