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400" r:id="rId4"/>
    <p:sldId id="396" r:id="rId5"/>
    <p:sldId id="401" r:id="rId6"/>
    <p:sldId id="402" r:id="rId7"/>
    <p:sldId id="40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انا</a:t>
            </a:r>
            <a:r>
              <a:rPr lang="ar-EG" sz="7200" b="1" dirty="0" smtClean="0"/>
              <a:t> فيا </a:t>
            </a:r>
            <a:r>
              <a:rPr lang="ar-EG" sz="7200" b="1" dirty="0" err="1" smtClean="0"/>
              <a:t>حته</a:t>
            </a:r>
            <a:r>
              <a:rPr lang="ar-EG" sz="7200" b="1" dirty="0" smtClean="0"/>
              <a:t> منه</a:t>
            </a: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2187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1- </a:t>
            </a:r>
          </a:p>
          <a:p>
            <a:pPr algn="ctr" rtl="1"/>
            <a:r>
              <a:rPr lang="ar-EG" sz="8000" b="1" dirty="0" smtClean="0"/>
              <a:t>زمان من قبل بدايتي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قبل </a:t>
            </a:r>
            <a:r>
              <a:rPr lang="ar-EG" sz="8000" b="1" dirty="0" smtClean="0"/>
              <a:t>ما تبدأ </a:t>
            </a:r>
            <a:r>
              <a:rPr lang="ar-EG" sz="8000" b="1" dirty="0" smtClean="0"/>
              <a:t>حكايتي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فكر في ورسمني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من </a:t>
            </a:r>
            <a:r>
              <a:rPr lang="ar-EG" sz="8000" b="1" dirty="0" smtClean="0"/>
              <a:t>قبل ما تشوفني </a:t>
            </a:r>
            <a:r>
              <a:rPr lang="ar-EG" sz="8000" b="1" dirty="0" err="1" smtClean="0"/>
              <a:t>مرايتي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580489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بقيت شبهه على صورته </a:t>
            </a:r>
          </a:p>
          <a:p>
            <a:pPr algn="ctr" rtl="1"/>
            <a:r>
              <a:rPr lang="ar-EG" sz="8000" b="1" dirty="0" smtClean="0"/>
              <a:t>سكن </a:t>
            </a:r>
            <a:r>
              <a:rPr lang="ar-EG" sz="8000" b="1" dirty="0" err="1" smtClean="0"/>
              <a:t>جوايا</a:t>
            </a:r>
            <a:r>
              <a:rPr lang="ar-EG" sz="8000" b="1" dirty="0" smtClean="0"/>
              <a:t> طبيعته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وبنخفة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إداني</a:t>
            </a:r>
            <a:r>
              <a:rPr lang="ar-EG" sz="8000" b="1" dirty="0" smtClean="0"/>
              <a:t> حياة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يا </a:t>
            </a:r>
            <a:r>
              <a:rPr lang="ar-EG" sz="8000" b="1" dirty="0" smtClean="0"/>
              <a:t>بختي ما أنا تفصيلته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 smtClean="0">
                <a:solidFill>
                  <a:srgbClr val="00582A"/>
                </a:solidFill>
              </a:rPr>
              <a:t>(</a:t>
            </a:r>
            <a:r>
              <a:rPr lang="ar-EG" sz="6000" b="1" baseline="30000" dirty="0" smtClean="0">
                <a:solidFill>
                  <a:srgbClr val="00582A"/>
                </a:solidFill>
              </a:rPr>
              <a:t>قرار)</a:t>
            </a:r>
            <a:r>
              <a:rPr lang="ar-EG" sz="6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أنا 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 </a:t>
            </a: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smtClean="0">
                <a:solidFill>
                  <a:srgbClr val="00582A"/>
                </a:solidFill>
              </a:rPr>
              <a:t>جماله </a:t>
            </a:r>
            <a:r>
              <a:rPr lang="ar-EG" sz="6000" b="1" dirty="0" smtClean="0">
                <a:solidFill>
                  <a:srgbClr val="00582A"/>
                </a:solidFill>
              </a:rPr>
              <a:t>وصفاته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 </a:t>
            </a: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بيلقى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انبساطه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مني أصل أنا أجمل </a:t>
            </a:r>
            <a:r>
              <a:rPr lang="ar-EG" sz="6000" b="1" dirty="0" smtClean="0">
                <a:solidFill>
                  <a:srgbClr val="00582A"/>
                </a:solidFill>
              </a:rPr>
              <a:t>لوحاته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عشان 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0"/>
            <a:ext cx="9982199" cy="1465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/>
              <a:t>2- </a:t>
            </a:r>
            <a:endParaRPr lang="ar-EG" sz="6600" b="1" dirty="0" smtClean="0"/>
          </a:p>
          <a:p>
            <a:pPr algn="ctr" rtl="1"/>
            <a:r>
              <a:rPr lang="ar-EG" sz="8000" b="1" dirty="0" smtClean="0"/>
              <a:t>أنا فيه وهو في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مين</a:t>
            </a:r>
            <a:r>
              <a:rPr lang="ar-EG" sz="8000" b="1" dirty="0" smtClean="0"/>
              <a:t> </a:t>
            </a:r>
            <a:r>
              <a:rPr lang="ar-EG" sz="8000" b="1" dirty="0" smtClean="0"/>
              <a:t>عنه يوم </a:t>
            </a:r>
            <a:r>
              <a:rPr lang="ar-EG" sz="8000" b="1" dirty="0" smtClean="0"/>
              <a:t>يفصلني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وإن </a:t>
            </a:r>
            <a:r>
              <a:rPr lang="ar-EG" sz="8000" b="1" dirty="0" err="1" smtClean="0"/>
              <a:t>بوظتني</a:t>
            </a:r>
            <a:r>
              <a:rPr lang="ar-EG" sz="8000" b="1" dirty="0" smtClean="0"/>
              <a:t> خطية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ارجع </a:t>
            </a:r>
            <a:r>
              <a:rPr lang="ar-EG" sz="8000" b="1" dirty="0" err="1" smtClean="0"/>
              <a:t>وإيديه</a:t>
            </a:r>
            <a:r>
              <a:rPr lang="ar-EG" sz="8000" b="1" dirty="0" smtClean="0"/>
              <a:t> تجعلني</a:t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428089"/>
            <a:ext cx="9982199" cy="1117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ولا يوم </a:t>
            </a:r>
            <a:r>
              <a:rPr lang="ar-EG" sz="8000" b="1" dirty="0" err="1" smtClean="0"/>
              <a:t>هستغني</a:t>
            </a:r>
            <a:r>
              <a:rPr lang="ar-EG" sz="8000" b="1" dirty="0" smtClean="0"/>
              <a:t> عنه </a:t>
            </a:r>
          </a:p>
          <a:p>
            <a:pPr algn="ctr" rtl="1"/>
            <a:r>
              <a:rPr lang="ar-EG" sz="8000" b="1" dirty="0" smtClean="0"/>
              <a:t>ها </a:t>
            </a:r>
            <a:r>
              <a:rPr lang="ar-EG" sz="8000" b="1" dirty="0" err="1" smtClean="0"/>
              <a:t>اعيش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واتحرك</a:t>
            </a:r>
            <a:r>
              <a:rPr lang="ar-EG" sz="8000" b="1" dirty="0" smtClean="0"/>
              <a:t> بيه </a:t>
            </a:r>
          </a:p>
          <a:p>
            <a:pPr algn="ctr" rtl="1"/>
            <a:r>
              <a:rPr lang="ar-EG" sz="8000" b="1" dirty="0" smtClean="0"/>
              <a:t>ولا هو في يوم ها </a:t>
            </a:r>
            <a:r>
              <a:rPr lang="ar-EG" sz="8000" b="1" dirty="0" err="1" smtClean="0"/>
              <a:t>يسيبني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أصل </a:t>
            </a:r>
            <a:r>
              <a:rPr lang="ar-EG" sz="8000" b="1" dirty="0" err="1" smtClean="0"/>
              <a:t>انا</a:t>
            </a:r>
            <a:r>
              <a:rPr lang="ar-EG" sz="8000" b="1" dirty="0" smtClean="0"/>
              <a:t> صنعه </a:t>
            </a:r>
            <a:r>
              <a:rPr lang="ar-EG" sz="8000" b="1" dirty="0" err="1" smtClean="0"/>
              <a:t>إيده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 smtClean="0"/>
          </a:p>
          <a:p>
            <a:pPr algn="ctr" rtl="1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0"/>
            <a:ext cx="9982199" cy="823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baseline="30000" dirty="0" smtClean="0">
                <a:solidFill>
                  <a:srgbClr val="00582A"/>
                </a:solidFill>
              </a:rPr>
              <a:t>(</a:t>
            </a:r>
            <a:r>
              <a:rPr lang="ar-EG" sz="6000" b="1" baseline="30000" dirty="0" smtClean="0">
                <a:solidFill>
                  <a:srgbClr val="00582A"/>
                </a:solidFill>
              </a:rPr>
              <a:t>قرار)</a:t>
            </a:r>
            <a:r>
              <a:rPr lang="ar-EG" sz="6000" b="1" dirty="0" smtClean="0">
                <a:solidFill>
                  <a:srgbClr val="00582A"/>
                </a:solidFill>
              </a:rPr>
              <a:t> 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 smtClean="0">
                <a:solidFill>
                  <a:srgbClr val="00582A"/>
                </a:solidFill>
              </a:rPr>
              <a:t>أنا 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 </a:t>
            </a: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smtClean="0">
                <a:solidFill>
                  <a:srgbClr val="00582A"/>
                </a:solidFill>
              </a:rPr>
              <a:t>جماله </a:t>
            </a:r>
            <a:r>
              <a:rPr lang="ar-EG" sz="6000" b="1" dirty="0" smtClean="0">
                <a:solidFill>
                  <a:srgbClr val="00582A"/>
                </a:solidFill>
              </a:rPr>
              <a:t>وصفاته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 </a:t>
            </a: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بيلقى</a:t>
            </a:r>
            <a:r>
              <a:rPr lang="ar-EG" sz="6000" b="1" dirty="0" smtClean="0">
                <a:solidFill>
                  <a:srgbClr val="00582A"/>
                </a:solidFill>
              </a:rPr>
              <a:t> </a:t>
            </a:r>
            <a:r>
              <a:rPr lang="ar-EG" sz="6000" b="1" dirty="0" smtClean="0">
                <a:solidFill>
                  <a:srgbClr val="00582A"/>
                </a:solidFill>
              </a:rPr>
              <a:t>انبساطه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مني أصل أنا أجمل </a:t>
            </a:r>
            <a:r>
              <a:rPr lang="ar-EG" sz="6000" b="1" dirty="0" smtClean="0">
                <a:solidFill>
                  <a:srgbClr val="00582A"/>
                </a:solidFill>
              </a:rPr>
              <a:t>لوحاته</a:t>
            </a:r>
            <a:r>
              <a:rPr lang="ar-EG" sz="6000" b="1" dirty="0" smtClean="0">
                <a:solidFill>
                  <a:srgbClr val="00582A"/>
                </a:solidFill>
              </a:rPr>
              <a:t/>
            </a:r>
            <a:br>
              <a:rPr lang="ar-EG" sz="6000" b="1" dirty="0" smtClean="0">
                <a:solidFill>
                  <a:srgbClr val="00582A"/>
                </a:solidFill>
              </a:rPr>
            </a:br>
            <a:r>
              <a:rPr lang="ar-EG" sz="6000" b="1" dirty="0" smtClean="0">
                <a:solidFill>
                  <a:srgbClr val="00582A"/>
                </a:solidFill>
              </a:rPr>
              <a:t>عشان في </a:t>
            </a:r>
            <a:r>
              <a:rPr lang="ar-EG" sz="6000" b="1" dirty="0" err="1" smtClean="0">
                <a:solidFill>
                  <a:srgbClr val="00582A"/>
                </a:solidFill>
              </a:rPr>
              <a:t>حتة</a:t>
            </a:r>
            <a:r>
              <a:rPr lang="ar-EG" sz="6000" b="1" dirty="0" smtClean="0">
                <a:solidFill>
                  <a:srgbClr val="00582A"/>
                </a:solidFill>
              </a:rPr>
              <a:t> منه</a:t>
            </a:r>
            <a:br>
              <a:rPr lang="ar-EG" sz="6000" b="1" dirty="0" smtClean="0">
                <a:solidFill>
                  <a:srgbClr val="00582A"/>
                </a:solidFill>
              </a:rPr>
            </a:br>
            <a:endParaRPr lang="ar-EG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1790</TotalTime>
  <Words>29</Words>
  <Application>Microsoft Office PowerPoint</Application>
  <PresentationFormat>عرض على الشاشة (3:4)‏</PresentationFormat>
  <Paragraphs>26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230</cp:revision>
  <dcterms:created xsi:type="dcterms:W3CDTF">2021-12-07T14:30:00Z</dcterms:created>
  <dcterms:modified xsi:type="dcterms:W3CDTF">2022-05-16T08:49:37Z</dcterms:modified>
</cp:coreProperties>
</file>