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5" r:id="rId3"/>
    <p:sldId id="403" r:id="rId4"/>
    <p:sldId id="407" r:id="rId5"/>
    <p:sldId id="411" r:id="rId6"/>
    <p:sldId id="409" r:id="rId7"/>
    <p:sldId id="412" r:id="rId8"/>
    <p:sldId id="410" r:id="rId9"/>
    <p:sldId id="413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7"/>
            <p14:sldId id="411"/>
            <p14:sldId id="409"/>
            <p14:sldId id="412"/>
            <p14:sldId id="410"/>
            <p14:sldId id="4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200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err="1"/>
              <a:t>انا</a:t>
            </a:r>
            <a:r>
              <a:rPr lang="ar-SA" sz="6600" b="1" dirty="0"/>
              <a:t> ما اعبد صليب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نا</a:t>
            </a:r>
            <a:r>
              <a:rPr lang="ar-SA" sz="8000" b="1" dirty="0">
                <a:solidFill>
                  <a:srgbClr val="00582A"/>
                </a:solidFill>
              </a:rPr>
              <a:t> ما 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عبد صليب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خشب ولا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حجر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أنا 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عبد الحبيب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الله محب البشر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تشوفني لابس صليبي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هذا يرمز لحبيبي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عني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نصلب مات و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ندفن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 لكنه قام </a:t>
            </a:r>
            <a:r>
              <a:rPr lang="ar-SA" sz="7200" b="1" dirty="0" err="1">
                <a:solidFill>
                  <a:srgbClr val="00582A"/>
                </a:solidFill>
              </a:rPr>
              <a:t>ويجي</a:t>
            </a:r>
            <a:r>
              <a:rPr lang="ar-SA" sz="7200" b="1" dirty="0">
                <a:solidFill>
                  <a:srgbClr val="00582A"/>
                </a:solidFill>
              </a:rPr>
              <a:t> عن قريب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87604"/>
            <a:ext cx="9982199" cy="4498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وأنا بعد </a:t>
            </a:r>
            <a:r>
              <a:rPr lang="ar-SA" sz="6600" b="1" dirty="0" err="1"/>
              <a:t>خاطي</a:t>
            </a:r>
            <a:r>
              <a:rPr lang="ar-SA" sz="6600" b="1" dirty="0"/>
              <a:t> حبه لي بينه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مات المسيح راضي ل</a:t>
            </a:r>
            <a:r>
              <a:rPr lang="ar-EG" sz="6600" b="1" dirty="0"/>
              <a:t>أ</a:t>
            </a:r>
            <a:r>
              <a:rPr lang="ar-SA" sz="6600" b="1" dirty="0"/>
              <a:t>جلي أنا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وهو الابن الحبيب حمل الصليب</a:t>
            </a: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تشوفني لابس صليبي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هذا يرمز لحبيبي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عني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نصلب مات و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ندفن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 لكنه قام </a:t>
            </a:r>
            <a:r>
              <a:rPr lang="ar-SA" sz="7200" b="1" dirty="0" err="1">
                <a:solidFill>
                  <a:srgbClr val="00582A"/>
                </a:solidFill>
              </a:rPr>
              <a:t>ويجي</a:t>
            </a:r>
            <a:r>
              <a:rPr lang="ar-SA" sz="7200" b="1" dirty="0">
                <a:solidFill>
                  <a:srgbClr val="00582A"/>
                </a:solidFill>
              </a:rPr>
              <a:t> عن قريب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404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0600"/>
            <a:ext cx="9982199" cy="4498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هو رمز الفداء صار</a:t>
            </a:r>
            <a:r>
              <a:rPr lang="ar-EG" sz="6600" b="1" dirty="0"/>
              <a:t> </a:t>
            </a:r>
            <a:r>
              <a:rPr lang="ar-SA" sz="6600" b="1" dirty="0"/>
              <a:t>لي به حيا</a:t>
            </a:r>
            <a:r>
              <a:rPr lang="ar-EG" sz="6600" b="1" dirty="0"/>
              <a:t>ة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يوم عليه نفذ</a:t>
            </a:r>
            <a:r>
              <a:rPr lang="ar-EG" sz="6600" b="1" dirty="0"/>
              <a:t>ه</a:t>
            </a:r>
            <a:r>
              <a:rPr lang="ar-SA" sz="6600" b="1" dirty="0"/>
              <a:t> حكم عدل الله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تلاقى برحمه وطيب على الصليب</a:t>
            </a:r>
            <a:endParaRPr lang="en-US" sz="6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تشوفني لابس صليبي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هذا يرمز لحبيبي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عني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نصلب مات و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ندفن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 لكنه قام </a:t>
            </a:r>
            <a:r>
              <a:rPr lang="ar-SA" sz="7200" b="1" dirty="0" err="1">
                <a:solidFill>
                  <a:srgbClr val="00582A"/>
                </a:solidFill>
              </a:rPr>
              <a:t>ويجي</a:t>
            </a:r>
            <a:r>
              <a:rPr lang="ar-SA" sz="7200" b="1" dirty="0">
                <a:solidFill>
                  <a:srgbClr val="00582A"/>
                </a:solidFill>
              </a:rPr>
              <a:t> عن قريب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574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99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بـعرق بـدم وبـدموع</a:t>
            </a:r>
            <a:r>
              <a:rPr lang="ar-EG" sz="66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صوره الحب رسم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تمم به يسوع خلاص لكل ال</a:t>
            </a:r>
            <a:r>
              <a:rPr lang="ar-EG" sz="6600" b="1" dirty="0"/>
              <a:t>أ</a:t>
            </a:r>
            <a:r>
              <a:rPr lang="ar-SA" sz="6600" b="1" dirty="0"/>
              <a:t>مم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للبعيد والقريب بعمل الصليب</a:t>
            </a:r>
            <a:endParaRPr lang="en-US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تشوفني لابس صليبي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هذا يرمز لحبيبي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عني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نصلب مات و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ندفن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 لكنه قام </a:t>
            </a:r>
            <a:r>
              <a:rPr lang="ar-SA" sz="7200" b="1" dirty="0" err="1">
                <a:solidFill>
                  <a:srgbClr val="00582A"/>
                </a:solidFill>
              </a:rPr>
              <a:t>ويجي</a:t>
            </a:r>
            <a:r>
              <a:rPr lang="ar-SA" sz="7200" b="1" dirty="0">
                <a:solidFill>
                  <a:srgbClr val="00582A"/>
                </a:solidFill>
              </a:rPr>
              <a:t> عن قريب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558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2044</TotalTime>
  <Words>154</Words>
  <Application>Microsoft Office PowerPoint</Application>
  <PresentationFormat>عرض على الشاشة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262</cp:revision>
  <dcterms:created xsi:type="dcterms:W3CDTF">2021-12-07T14:30:00Z</dcterms:created>
  <dcterms:modified xsi:type="dcterms:W3CDTF">2024-03-24T09:01:23Z</dcterms:modified>
</cp:coreProperties>
</file>