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5" r:id="rId3"/>
    <p:sldId id="403" r:id="rId4"/>
    <p:sldId id="407" r:id="rId5"/>
    <p:sldId id="416" r:id="rId6"/>
    <p:sldId id="409" r:id="rId7"/>
    <p:sldId id="417" r:id="rId8"/>
    <p:sldId id="410" r:id="rId9"/>
    <p:sldId id="41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 smtClean="0"/>
              <a:t>انا</a:t>
            </a:r>
            <a:r>
              <a:rPr lang="ar-SA" sz="6600" b="1" dirty="0" smtClean="0"/>
              <a:t> ما اعبد صليب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انا</a:t>
            </a:r>
            <a:r>
              <a:rPr lang="ar-SA" sz="8000" b="1" dirty="0" smtClean="0">
                <a:solidFill>
                  <a:srgbClr val="00582A"/>
                </a:solidFill>
              </a:rPr>
              <a:t> ما اعبد صليب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لاخشب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ولاحجر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أنا اعبد الحبيب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الله </a:t>
            </a:r>
            <a:r>
              <a:rPr lang="ar-SA" sz="8000" b="1" dirty="0" smtClean="0">
                <a:solidFill>
                  <a:srgbClr val="00582A"/>
                </a:solidFill>
              </a:rPr>
              <a:t>محب البشر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تشوفني لابس صليبي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هذا </a:t>
            </a:r>
            <a:r>
              <a:rPr lang="ar-SA" sz="7200" b="1" dirty="0" smtClean="0">
                <a:solidFill>
                  <a:srgbClr val="00582A"/>
                </a:solidFill>
              </a:rPr>
              <a:t>يرمز لحبيبي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عني </a:t>
            </a:r>
            <a:r>
              <a:rPr lang="ar-SA" sz="7200" b="1" dirty="0" err="1" smtClean="0">
                <a:solidFill>
                  <a:srgbClr val="00582A"/>
                </a:solidFill>
              </a:rPr>
              <a:t>انصلب</a:t>
            </a:r>
            <a:r>
              <a:rPr lang="ar-SA" sz="7200" b="1" dirty="0" smtClean="0">
                <a:solidFill>
                  <a:srgbClr val="00582A"/>
                </a:solidFill>
              </a:rPr>
              <a:t> مات </a:t>
            </a:r>
            <a:r>
              <a:rPr lang="ar-SA" sz="7200" b="1" dirty="0" smtClean="0">
                <a:solidFill>
                  <a:srgbClr val="00582A"/>
                </a:solidFill>
              </a:rPr>
              <a:t>واندفن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لكنه قام </a:t>
            </a:r>
            <a:r>
              <a:rPr lang="ar-SA" sz="7200" b="1" dirty="0" err="1" smtClean="0">
                <a:solidFill>
                  <a:srgbClr val="00582A"/>
                </a:solidFill>
              </a:rPr>
              <a:t>ويجي</a:t>
            </a:r>
            <a:r>
              <a:rPr lang="ar-SA" sz="7200" b="1" dirty="0" smtClean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وأنا بعد </a:t>
            </a:r>
            <a:r>
              <a:rPr lang="ar-SA" sz="7200" b="1" dirty="0" err="1" smtClean="0"/>
              <a:t>خاطي</a:t>
            </a:r>
            <a:r>
              <a:rPr lang="ar-SA" sz="7200" b="1" dirty="0" smtClean="0"/>
              <a:t> حبه لي بينه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مات المسيح راضي </a:t>
            </a:r>
            <a:r>
              <a:rPr lang="ar-SA" sz="7200" b="1" dirty="0" err="1" smtClean="0"/>
              <a:t>لاجلي</a:t>
            </a:r>
            <a:r>
              <a:rPr lang="ar-SA" sz="7200" b="1" dirty="0" smtClean="0"/>
              <a:t> </a:t>
            </a:r>
            <a:r>
              <a:rPr lang="ar-SA" sz="7200" b="1" dirty="0" smtClean="0"/>
              <a:t>أنا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وهو الابن الحبيب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حمل </a:t>
            </a:r>
            <a:r>
              <a:rPr lang="ar-SA" sz="7200" b="1" dirty="0" smtClean="0"/>
              <a:t>الصليب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تشوفني لابس صليبي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هذا </a:t>
            </a:r>
            <a:r>
              <a:rPr lang="ar-SA" sz="7200" b="1" dirty="0" smtClean="0">
                <a:solidFill>
                  <a:srgbClr val="00582A"/>
                </a:solidFill>
              </a:rPr>
              <a:t>يرمز لحبيبي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عني </a:t>
            </a:r>
            <a:r>
              <a:rPr lang="ar-SA" sz="7200" b="1" dirty="0" err="1" smtClean="0">
                <a:solidFill>
                  <a:srgbClr val="00582A"/>
                </a:solidFill>
              </a:rPr>
              <a:t>انصلب</a:t>
            </a:r>
            <a:r>
              <a:rPr lang="ar-SA" sz="7200" b="1" dirty="0" smtClean="0">
                <a:solidFill>
                  <a:srgbClr val="00582A"/>
                </a:solidFill>
              </a:rPr>
              <a:t> مات </a:t>
            </a:r>
            <a:r>
              <a:rPr lang="ar-SA" sz="7200" b="1" dirty="0" smtClean="0">
                <a:solidFill>
                  <a:srgbClr val="00582A"/>
                </a:solidFill>
              </a:rPr>
              <a:t>واندفن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لكنه قام </a:t>
            </a:r>
            <a:r>
              <a:rPr lang="ar-SA" sz="7200" b="1" dirty="0" err="1" smtClean="0">
                <a:solidFill>
                  <a:srgbClr val="00582A"/>
                </a:solidFill>
              </a:rPr>
              <a:t>ويجي</a:t>
            </a:r>
            <a:r>
              <a:rPr lang="ar-SA" sz="7200" b="1" dirty="0" smtClean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هو رمز الفداء </a:t>
            </a:r>
            <a:r>
              <a:rPr lang="ar-SA" sz="6600" b="1" dirty="0" smtClean="0"/>
              <a:t>صار</a:t>
            </a:r>
            <a:r>
              <a:rPr lang="ar-EG" sz="6600" b="1" dirty="0" smtClean="0"/>
              <a:t> </a:t>
            </a:r>
            <a:r>
              <a:rPr lang="ar-SA" sz="6600" b="1" dirty="0" smtClean="0"/>
              <a:t>لي </a:t>
            </a:r>
            <a:r>
              <a:rPr lang="ar-SA" sz="6600" b="1" dirty="0" err="1" smtClean="0"/>
              <a:t>به</a:t>
            </a:r>
            <a:r>
              <a:rPr lang="ar-SA" sz="6600" b="1" dirty="0" smtClean="0"/>
              <a:t> حياه</a:t>
            </a:r>
            <a:endParaRPr lang="en-US" sz="6600" dirty="0" smtClean="0"/>
          </a:p>
          <a:p>
            <a:pPr algn="ctr" rtl="1"/>
            <a:r>
              <a:rPr lang="ar-SA" sz="7200" b="1" dirty="0" smtClean="0"/>
              <a:t>يوم عليه </a:t>
            </a:r>
            <a:r>
              <a:rPr lang="ar-SA" sz="7200" b="1" dirty="0" err="1" smtClean="0"/>
              <a:t>نفذة</a:t>
            </a:r>
            <a:r>
              <a:rPr lang="ar-SA" sz="7200" b="1" dirty="0" smtClean="0"/>
              <a:t> حكم عدل الله</a:t>
            </a:r>
            <a:endParaRPr lang="en-US" sz="7200" dirty="0" smtClean="0"/>
          </a:p>
          <a:p>
            <a:pPr algn="ctr" rtl="1"/>
            <a:r>
              <a:rPr lang="ar-SA" sz="7200" b="1" dirty="0" smtClean="0"/>
              <a:t>تلاقى برحمه </a:t>
            </a:r>
            <a:r>
              <a:rPr lang="ar-SA" sz="7200" b="1" dirty="0" smtClean="0"/>
              <a:t>وطيب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على </a:t>
            </a:r>
            <a:r>
              <a:rPr lang="ar-SA" sz="7200" b="1" dirty="0" smtClean="0"/>
              <a:t>الصليب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تشوفني لابس صليبي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هذا </a:t>
            </a:r>
            <a:r>
              <a:rPr lang="ar-SA" sz="7200" b="1" dirty="0" smtClean="0">
                <a:solidFill>
                  <a:srgbClr val="00582A"/>
                </a:solidFill>
              </a:rPr>
              <a:t>يرمز لحبيبي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عني </a:t>
            </a:r>
            <a:r>
              <a:rPr lang="ar-SA" sz="7200" b="1" dirty="0" err="1" smtClean="0">
                <a:solidFill>
                  <a:srgbClr val="00582A"/>
                </a:solidFill>
              </a:rPr>
              <a:t>انصلب</a:t>
            </a:r>
            <a:r>
              <a:rPr lang="ar-SA" sz="7200" b="1" dirty="0" smtClean="0">
                <a:solidFill>
                  <a:srgbClr val="00582A"/>
                </a:solidFill>
              </a:rPr>
              <a:t> مات </a:t>
            </a:r>
            <a:r>
              <a:rPr lang="ar-SA" sz="7200" b="1" dirty="0" smtClean="0">
                <a:solidFill>
                  <a:srgbClr val="00582A"/>
                </a:solidFill>
              </a:rPr>
              <a:t>واندفن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لكنه قام </a:t>
            </a:r>
            <a:r>
              <a:rPr lang="ar-SA" sz="7200" b="1" dirty="0" err="1" smtClean="0">
                <a:solidFill>
                  <a:srgbClr val="00582A"/>
                </a:solidFill>
              </a:rPr>
              <a:t>ويجي</a:t>
            </a:r>
            <a:r>
              <a:rPr lang="ar-SA" sz="7200" b="1" dirty="0" smtClean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بـعرق بـدم </a:t>
            </a:r>
            <a:r>
              <a:rPr lang="ar-SA" sz="7200" b="1" dirty="0" smtClean="0"/>
              <a:t>وبـدموع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SA" sz="7200" b="1" dirty="0" smtClean="0"/>
              <a:t>صوره </a:t>
            </a:r>
            <a:r>
              <a:rPr lang="ar-SA" sz="7200" b="1" dirty="0" smtClean="0"/>
              <a:t>الحب رسم</a:t>
            </a:r>
            <a:endParaRPr lang="en-US" sz="7200" b="1" dirty="0" smtClean="0"/>
          </a:p>
          <a:p>
            <a:pPr algn="ctr" rtl="1"/>
            <a:r>
              <a:rPr lang="ar-SA" sz="6600" b="1" dirty="0" smtClean="0"/>
              <a:t>تمم </a:t>
            </a:r>
            <a:r>
              <a:rPr lang="ar-SA" sz="6600" b="1" dirty="0" err="1" smtClean="0"/>
              <a:t>به</a:t>
            </a:r>
            <a:r>
              <a:rPr lang="ar-SA" sz="6600" b="1" dirty="0" smtClean="0"/>
              <a:t> يسوع خلاص لكل </a:t>
            </a:r>
            <a:r>
              <a:rPr lang="ar-SA" sz="6600" b="1" dirty="0" err="1" smtClean="0"/>
              <a:t>الامم</a:t>
            </a:r>
            <a:endParaRPr lang="en-US" sz="6600" b="1" dirty="0" smtClean="0"/>
          </a:p>
          <a:p>
            <a:pPr algn="ctr" rtl="1"/>
            <a:r>
              <a:rPr lang="ar-SA" sz="6600" b="1" dirty="0" smtClean="0"/>
              <a:t>للبعيد والقريب بعمل الصليب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تشوفني لابس صليبي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هذا </a:t>
            </a:r>
            <a:r>
              <a:rPr lang="ar-SA" sz="7200" b="1" dirty="0" smtClean="0">
                <a:solidFill>
                  <a:srgbClr val="00582A"/>
                </a:solidFill>
              </a:rPr>
              <a:t>يرمز لحبيبي</a:t>
            </a:r>
            <a:endParaRPr lang="en-US" sz="72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عني </a:t>
            </a:r>
            <a:r>
              <a:rPr lang="ar-SA" sz="7200" b="1" dirty="0" err="1" smtClean="0">
                <a:solidFill>
                  <a:srgbClr val="00582A"/>
                </a:solidFill>
              </a:rPr>
              <a:t>انصلب</a:t>
            </a:r>
            <a:r>
              <a:rPr lang="ar-SA" sz="7200" b="1" dirty="0" smtClean="0">
                <a:solidFill>
                  <a:srgbClr val="00582A"/>
                </a:solidFill>
              </a:rPr>
              <a:t> مات </a:t>
            </a:r>
            <a:r>
              <a:rPr lang="ar-SA" sz="7200" b="1" dirty="0" smtClean="0">
                <a:solidFill>
                  <a:srgbClr val="00582A"/>
                </a:solidFill>
              </a:rPr>
              <a:t>واندفن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لكنه قام </a:t>
            </a:r>
            <a:r>
              <a:rPr lang="ar-SA" sz="7200" b="1" dirty="0" err="1" smtClean="0">
                <a:solidFill>
                  <a:srgbClr val="00582A"/>
                </a:solidFill>
              </a:rPr>
              <a:t>ويجي</a:t>
            </a:r>
            <a:r>
              <a:rPr lang="ar-SA" sz="7200" b="1" dirty="0" smtClean="0">
                <a:solidFill>
                  <a:srgbClr val="00582A"/>
                </a:solidFill>
              </a:rPr>
              <a:t> عن قريب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2041</TotalTime>
  <Words>131</Words>
  <Application>Microsoft Office PowerPoint</Application>
  <PresentationFormat>عرض على الشاشة (3:4)‏</PresentationFormat>
  <Paragraphs>34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261</cp:revision>
  <dcterms:created xsi:type="dcterms:W3CDTF">2021-12-07T14:30:00Z</dcterms:created>
  <dcterms:modified xsi:type="dcterms:W3CDTF">2022-06-17T12:50:22Z</dcterms:modified>
</cp:coreProperties>
</file>