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6" r:id="rId3"/>
    <p:sldId id="277" r:id="rId4"/>
    <p:sldId id="397" r:id="rId5"/>
    <p:sldId id="40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 </a:t>
            </a:r>
          </a:p>
          <a:p>
            <a:pPr algn="ctr" rtl="1"/>
            <a:r>
              <a:rPr lang="ar-EG" sz="8000" b="1" dirty="0"/>
              <a:t>أنا يمكن أكون صغير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يمكن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كون صغير</a:t>
            </a:r>
            <a:br>
              <a:rPr lang="ar-SA" sz="8000" b="1" dirty="0">
                <a:solidFill>
                  <a:srgbClr val="00582A"/>
                </a:solidFill>
              </a:rPr>
            </a:br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يمكن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كون كبير</a:t>
            </a:r>
            <a:br>
              <a:rPr lang="ar-SA" sz="8000" b="1" dirty="0">
                <a:solidFill>
                  <a:srgbClr val="00582A"/>
                </a:solidFill>
              </a:rPr>
            </a:br>
            <a:r>
              <a:rPr lang="ar-SA" sz="8000" b="1" dirty="0">
                <a:solidFill>
                  <a:srgbClr val="00582A"/>
                </a:solidFill>
              </a:rPr>
              <a:t>لكن ربنا </a:t>
            </a:r>
            <a:r>
              <a:rPr lang="ar-SA" sz="8000" b="1" dirty="0" err="1">
                <a:solidFill>
                  <a:srgbClr val="00582A"/>
                </a:solidFill>
              </a:rPr>
              <a:t>بيحبني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صنعة القدير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54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ساعات كتير </a:t>
            </a:r>
            <a:r>
              <a:rPr lang="ar-SA" sz="8000" b="1" dirty="0" err="1"/>
              <a:t>بتلخبط</a:t>
            </a:r>
            <a:br>
              <a:rPr lang="ar-SA" sz="8000" b="1" dirty="0"/>
            </a:br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/>
              <a:t>حس </a:t>
            </a:r>
            <a:r>
              <a:rPr lang="ar-EG" sz="8000" b="1" dirty="0"/>
              <a:t>إ</a:t>
            </a:r>
            <a:r>
              <a:rPr lang="ar-SA" sz="8000" b="1" dirty="0"/>
              <a:t>ني مش فاهم</a:t>
            </a:r>
          </a:p>
          <a:p>
            <a:pPr algn="ctr" rtl="1"/>
            <a:r>
              <a:rPr lang="ar-SA" sz="8000" b="1" dirty="0"/>
              <a:t>لكن برجع و</a:t>
            </a:r>
            <a:r>
              <a:rPr lang="ar-EG" sz="8000" b="1" dirty="0"/>
              <a:t>أ</a:t>
            </a:r>
            <a:r>
              <a:rPr lang="ar-SA" sz="8000" b="1" dirty="0"/>
              <a:t>فكر</a:t>
            </a:r>
            <a:br>
              <a:rPr lang="ar-SA" sz="8000" b="1" dirty="0"/>
            </a:br>
            <a:r>
              <a:rPr lang="ar-SA" sz="8000" b="1" dirty="0"/>
              <a:t> في حب الله الخالق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وافتكر </a:t>
            </a:r>
            <a:r>
              <a:rPr lang="ar-EG" sz="8000" b="1" dirty="0"/>
              <a:t>إ</a:t>
            </a:r>
            <a:r>
              <a:rPr lang="ar-SA" sz="8000" b="1" dirty="0"/>
              <a:t>ني محبوب</a:t>
            </a:r>
            <a:br>
              <a:rPr lang="ar-SA" sz="8000" b="1" dirty="0"/>
            </a:br>
            <a:r>
              <a:rPr lang="ar-SA" sz="8000" b="1" dirty="0"/>
              <a:t>رغم كل العيوب</a:t>
            </a:r>
            <a:br>
              <a:rPr lang="ar-SA" sz="8000" b="1" dirty="0"/>
            </a:br>
            <a:r>
              <a:rPr lang="ar-SA" sz="8000" b="1" dirty="0"/>
              <a:t>وارجع </a:t>
            </a:r>
            <a:r>
              <a:rPr lang="ar-EG" sz="8000" b="1" dirty="0"/>
              <a:t>أ</a:t>
            </a:r>
            <a:r>
              <a:rPr lang="ar-SA" sz="8000" b="1" dirty="0"/>
              <a:t>غني </a:t>
            </a:r>
            <a:r>
              <a:rPr lang="ar-SA" sz="8000" b="1" dirty="0" err="1"/>
              <a:t>واطنط</a:t>
            </a:r>
            <a:br>
              <a:rPr lang="ar-SA" sz="8000" b="1" dirty="0"/>
            </a:br>
            <a:r>
              <a:rPr lang="ar-SA" sz="8000" b="1" dirty="0" err="1"/>
              <a:t>واقوووووووووول</a:t>
            </a:r>
            <a:endParaRPr lang="ar-SA" sz="8000" b="1" dirty="0"/>
          </a:p>
          <a:p>
            <a:pPr algn="ctr"/>
            <a:br>
              <a:rPr lang="ar-SA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يمكن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كون صغير</a:t>
            </a:r>
            <a:br>
              <a:rPr lang="ar-SA" sz="8000" b="1" dirty="0">
                <a:solidFill>
                  <a:srgbClr val="00582A"/>
                </a:solidFill>
              </a:rPr>
            </a:br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يمكن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كون كبير</a:t>
            </a:r>
            <a:br>
              <a:rPr lang="ar-SA" sz="8000" b="1" dirty="0">
                <a:solidFill>
                  <a:srgbClr val="00582A"/>
                </a:solidFill>
              </a:rPr>
            </a:br>
            <a:r>
              <a:rPr lang="ar-SA" sz="8000" b="1" dirty="0">
                <a:solidFill>
                  <a:srgbClr val="00582A"/>
                </a:solidFill>
              </a:rPr>
              <a:t>لكن ربنا </a:t>
            </a:r>
            <a:r>
              <a:rPr lang="ar-SA" sz="8000" b="1" dirty="0" err="1">
                <a:solidFill>
                  <a:srgbClr val="00582A"/>
                </a:solidFill>
              </a:rPr>
              <a:t>بيحبني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صنعة القدير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7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90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2024-02-14T08:54:32Z</dcterms:modified>
</cp:coreProperties>
</file>