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04" r:id="rId4"/>
    <p:sldId id="298" r:id="rId5"/>
    <p:sldId id="305" r:id="rId6"/>
    <p:sldId id="306" r:id="rId7"/>
    <p:sldId id="307" r:id="rId8"/>
    <p:sldId id="308" r:id="rId9"/>
    <p:sldId id="309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04"/>
            <p14:sldId id="298"/>
            <p14:sldId id="305"/>
            <p14:sldId id="306"/>
            <p14:sldId id="307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0" d="100"/>
          <a:sy n="70" d="100"/>
        </p:scale>
        <p:origin x="76" y="2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71255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err="1"/>
              <a:t>انت</a:t>
            </a:r>
            <a:r>
              <a:rPr lang="ar-EG" sz="8000" b="1" dirty="0"/>
              <a:t> تحطم القيود</a:t>
            </a:r>
            <a:endParaRPr lang="en-US" sz="80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23277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1-</a:t>
            </a:r>
            <a:br>
              <a:rPr lang="ar-EG" sz="8000" b="1" dirty="0"/>
            </a:br>
            <a:r>
              <a:rPr lang="ar-EG" sz="8000" b="1" dirty="0"/>
              <a:t>أنت تحطم القيود </a:t>
            </a:r>
          </a:p>
          <a:p>
            <a:pPr algn="ctr" rtl="1"/>
            <a:r>
              <a:rPr lang="ar-EG" sz="8000" b="1" dirty="0"/>
              <a:t>وأنت تكشف الأسرار</a:t>
            </a:r>
            <a:br>
              <a:rPr lang="ar-EG" sz="8000" b="1" dirty="0"/>
            </a:br>
            <a:r>
              <a:rPr lang="ar-EG" sz="8000" b="1" dirty="0"/>
              <a:t>وكل قلب في جمود </a:t>
            </a:r>
          </a:p>
          <a:p>
            <a:pPr algn="ctr" rtl="1"/>
            <a:r>
              <a:rPr lang="ar-EG" sz="8000" b="1" dirty="0"/>
              <a:t>بلمستك يحال نار</a:t>
            </a:r>
            <a:br>
              <a:rPr lang="ar-EG" sz="8000" b="1" dirty="0"/>
            </a:br>
            <a:br>
              <a:rPr lang="ar-EG" sz="8000" b="1" dirty="0"/>
            </a:br>
            <a:endParaRPr lang="en-US" sz="8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-39237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EG" sz="8000" b="1" dirty="0"/>
            </a:br>
            <a:r>
              <a:rPr lang="ar-EG" sz="8000" b="1" dirty="0"/>
              <a:t>أنت بالحب تسود </a:t>
            </a:r>
          </a:p>
          <a:p>
            <a:pPr algn="ctr" rtl="1"/>
            <a:r>
              <a:rPr lang="ar-EG" sz="8000" b="1" dirty="0"/>
              <a:t>أنت تهدم الأسوار</a:t>
            </a:r>
            <a:br>
              <a:rPr lang="ar-EG" sz="8000" b="1" dirty="0"/>
            </a:br>
            <a:r>
              <a:rPr lang="ar-EG" sz="8000" b="1" dirty="0"/>
              <a:t>وتخلص من يعود </a:t>
            </a:r>
          </a:p>
          <a:p>
            <a:pPr algn="ctr" rtl="1"/>
            <a:r>
              <a:rPr lang="ar-EG" sz="8000" b="1" dirty="0"/>
              <a:t>أنت قدوس وبار</a:t>
            </a:r>
            <a:br>
              <a:rPr lang="ar-EG" sz="8000" b="1" dirty="0"/>
            </a:br>
            <a:endParaRPr lang="en-US" sz="8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والآن أنت بيننا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ولست عنا ببعيد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فاسمع لنا </a:t>
            </a:r>
            <a:r>
              <a:rPr lang="ar-EG" sz="8000" b="1" dirty="0" err="1">
                <a:solidFill>
                  <a:srgbClr val="003300"/>
                </a:solidFill>
              </a:rPr>
              <a:t>وأملأنا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بروحك من جديد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5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فتهتفن أعماقنا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ومعك شيئاً لا نريد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ويشهد سلوكنا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بأنك رب مجيد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23277"/>
            <a:ext cx="9982199" cy="9941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2-</a:t>
            </a:r>
            <a:br>
              <a:rPr lang="ar-EG" sz="8000" b="1" dirty="0"/>
            </a:br>
            <a:r>
              <a:rPr lang="ar-EG" sz="8000" b="1" dirty="0"/>
              <a:t> بك تهدأ البحور</a:t>
            </a:r>
            <a:br>
              <a:rPr lang="ar-EG" sz="8000" b="1" dirty="0"/>
            </a:br>
            <a:r>
              <a:rPr lang="ar-EG" sz="8000" b="1" dirty="0"/>
              <a:t>أنت تمنح السلام</a:t>
            </a:r>
            <a:br>
              <a:rPr lang="ar-EG" sz="8000" b="1" dirty="0"/>
            </a:br>
            <a:r>
              <a:rPr lang="ar-EG" sz="8000" b="1" dirty="0"/>
              <a:t>أنت تغفر الشرور</a:t>
            </a:r>
            <a:br>
              <a:rPr lang="ar-EG" sz="8000" b="1" dirty="0"/>
            </a:br>
            <a:r>
              <a:rPr lang="ar-EG" sz="8000" b="1" dirty="0"/>
              <a:t>أنت تستر الآثام</a:t>
            </a: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br>
              <a:rPr lang="ar-EG" sz="8000" b="1" dirty="0"/>
            </a:br>
            <a:endParaRPr lang="en-US" sz="8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858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أنت للقلب سرور</a:t>
            </a:r>
            <a:br>
              <a:rPr lang="ar-EG" sz="8000" b="1" dirty="0"/>
            </a:br>
            <a:r>
              <a:rPr lang="ar-EG" sz="8000" b="1" dirty="0"/>
              <a:t>أنت للنفس شفاء</a:t>
            </a:r>
            <a:br>
              <a:rPr lang="ar-EG" sz="8000" b="1" dirty="0"/>
            </a:br>
            <a:r>
              <a:rPr lang="ar-EG" sz="8000" b="1" dirty="0" err="1"/>
              <a:t>والآيام</a:t>
            </a:r>
            <a:r>
              <a:rPr lang="ar-EG" sz="8000" b="1" dirty="0"/>
              <a:t> إذ تدور</a:t>
            </a:r>
            <a:br>
              <a:rPr lang="ar-EG" sz="8000" b="1" dirty="0"/>
            </a:br>
            <a:r>
              <a:rPr lang="ar-EG" sz="8000" b="1" dirty="0"/>
              <a:t>أنت تضمن السماء</a:t>
            </a:r>
            <a:br>
              <a:rPr lang="ar-EG" sz="8000" b="1" dirty="0"/>
            </a:br>
            <a:endParaRPr lang="en-US" sz="8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والآن أنت بيننا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ولست عنا ببعيد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فاسمع لنا </a:t>
            </a:r>
            <a:r>
              <a:rPr lang="ar-EG" sz="8000" b="1" dirty="0" err="1">
                <a:solidFill>
                  <a:srgbClr val="003300"/>
                </a:solidFill>
              </a:rPr>
              <a:t>وأملأنا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بروحك من جديد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068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5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فتهتفن أعماقنا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ومعك شيئاً لا نريد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ويشهد سلوكنا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بأنك رب مجيد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547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1497</TotalTime>
  <Words>137</Words>
  <Application>Microsoft Office PowerPoint</Application>
  <PresentationFormat>عرض على الشاشة (4:3)</PresentationFormat>
  <Paragraphs>14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181</cp:revision>
  <dcterms:created xsi:type="dcterms:W3CDTF">2021-12-07T14:30:00Z</dcterms:created>
  <dcterms:modified xsi:type="dcterms:W3CDTF">2024-03-25T08:36:20Z</dcterms:modified>
</cp:coreProperties>
</file>