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69" r:id="rId4"/>
    <p:sldId id="370" r:id="rId5"/>
    <p:sldId id="37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أيُّها القُدُّوسُ </a:t>
            </a:r>
            <a:r>
              <a:rPr lang="ar-EG" sz="7200" b="1" dirty="0" err="1"/>
              <a:t>ياربَّ</a:t>
            </a:r>
            <a:r>
              <a:rPr lang="ar-EG" sz="7200" b="1" dirty="0"/>
              <a:t> الحَياةْ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أيُّها القُدُّوسُ </a:t>
            </a:r>
            <a:r>
              <a:rPr lang="ar-EG" sz="7200" b="1" dirty="0" err="1"/>
              <a:t>ياربَّ</a:t>
            </a:r>
            <a:r>
              <a:rPr lang="ar-EG" sz="7200" b="1" dirty="0"/>
              <a:t> الحَياةْ </a:t>
            </a:r>
          </a:p>
          <a:p>
            <a:pPr algn="ctr" rtl="1"/>
            <a:r>
              <a:rPr lang="ar-EG" sz="7200" b="1" dirty="0"/>
              <a:t>مُستحقٌ أن تُحنى </a:t>
            </a:r>
            <a:r>
              <a:rPr lang="ar-EG" sz="7200" b="1" dirty="0" err="1"/>
              <a:t>لكَ</a:t>
            </a:r>
            <a:r>
              <a:rPr lang="ar-EG" sz="7200" b="1" dirty="0"/>
              <a:t> الجِبِاه</a:t>
            </a:r>
          </a:p>
          <a:p>
            <a:pPr algn="ctr" rtl="1"/>
            <a:r>
              <a:rPr lang="ar-EG" sz="7200" b="1" dirty="0"/>
              <a:t>وتُسبحُ اسمَكَ كُلُ الشفاهْ </a:t>
            </a:r>
          </a:p>
          <a:p>
            <a:pPr algn="ctr" rtl="1"/>
            <a:r>
              <a:rPr lang="ar-EG" sz="7200" b="1" dirty="0"/>
              <a:t>أيها الربُّ الإله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62085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كلُّ ما في الكونِ يَحكي قُدرتكْ </a:t>
            </a:r>
          </a:p>
          <a:p>
            <a:pPr algn="ctr" rtl="1"/>
            <a:r>
              <a:rPr lang="ar-EG" sz="6600" b="1" dirty="0"/>
              <a:t>كلُ طيرٍ في </a:t>
            </a:r>
            <a:r>
              <a:rPr lang="ar-EG" sz="6600" b="1" dirty="0" err="1"/>
              <a:t>السَّما</a:t>
            </a:r>
            <a:r>
              <a:rPr lang="ar-EG" sz="6600" b="1" dirty="0"/>
              <a:t> يَشدُو </a:t>
            </a:r>
            <a:r>
              <a:rPr lang="ar-EG" sz="6600" b="1" dirty="0" err="1"/>
              <a:t>لَك</a:t>
            </a:r>
            <a:endParaRPr lang="ar-EG" sz="6600" b="1" dirty="0"/>
          </a:p>
          <a:p>
            <a:pPr algn="ctr" rtl="1"/>
            <a:r>
              <a:rPr lang="ar-EG" sz="6600" b="1" dirty="0"/>
              <a:t>أنتَ تَرعاهُ وإن لَم يَسألك </a:t>
            </a:r>
          </a:p>
          <a:p>
            <a:pPr algn="ctr" rtl="1"/>
            <a:r>
              <a:rPr lang="ar-EG" sz="6600" b="1" dirty="0"/>
              <a:t>هكذا يَسرِي غِناك في دِمَاه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أنت بالحبِّ الغني أوجدتني </a:t>
            </a:r>
          </a:p>
          <a:p>
            <a:pPr algn="ctr" rtl="1"/>
            <a:r>
              <a:rPr lang="ar-EG" sz="7200" b="1" dirty="0"/>
              <a:t>وبذاتِ الحبِّ قَد أحيَيَتَنِي</a:t>
            </a:r>
          </a:p>
          <a:p>
            <a:pPr algn="ctr" rtl="1"/>
            <a:r>
              <a:rPr lang="ar-EG" sz="7200" b="1" dirty="0"/>
              <a:t>عندما أُسلِمتَ فَاشتَريتَنِي </a:t>
            </a:r>
          </a:p>
          <a:p>
            <a:pPr algn="ctr" rtl="1"/>
            <a:r>
              <a:rPr lang="ar-EG" sz="7200" b="1" dirty="0"/>
              <a:t>وأنا الوثيقُ قد فُكَتْ يَدَاه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أنتَ نهرٌ سيدي يَسمُو مَداهْ </a:t>
            </a:r>
          </a:p>
          <a:p>
            <a:pPr algn="ctr" rtl="1"/>
            <a:r>
              <a:rPr lang="ar-EG" sz="7200" b="1" dirty="0"/>
              <a:t>طَهِّرَنْ ذاتي وقُدنِي للمِياه</a:t>
            </a:r>
          </a:p>
          <a:p>
            <a:pPr algn="ctr" rtl="1"/>
            <a:r>
              <a:rPr lang="ar-EG" sz="7200" b="1" dirty="0"/>
              <a:t>عَرِفَنِّي العُمقَ فَيكِ واروِنِي </a:t>
            </a:r>
          </a:p>
          <a:p>
            <a:pPr algn="ctr" rtl="1"/>
            <a:r>
              <a:rPr lang="ar-EG" sz="7200" b="1" dirty="0"/>
              <a:t>أيُّها القُدُّوسُ يا ربَ الحياة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77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2024-03-26T16:04:23Z</dcterms:modified>
</cp:coreProperties>
</file>