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405" r:id="rId4"/>
    <p:sldId id="406" r:id="rId5"/>
    <p:sldId id="407" r:id="rId6"/>
    <p:sldId id="408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2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ايوا</a:t>
            </a:r>
            <a:r>
              <a:rPr lang="ar-EG" sz="7200" b="1" dirty="0" smtClean="0"/>
              <a:t> شفتك في التجارب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</a:t>
            </a:r>
            <a:br>
              <a:rPr lang="ar-EG" sz="8000" b="1" dirty="0" smtClean="0"/>
            </a:br>
            <a:r>
              <a:rPr lang="ar-EG" sz="8000" b="1" dirty="0" err="1" smtClean="0"/>
              <a:t>أيوا</a:t>
            </a:r>
            <a:r>
              <a:rPr lang="ar-EG" sz="8000" b="1" dirty="0" smtClean="0"/>
              <a:t> شفتك في التجارب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وأنت </a:t>
            </a:r>
            <a:r>
              <a:rPr lang="ar-EG" sz="8000" b="1" dirty="0" err="1" smtClean="0"/>
              <a:t>بتدربني</a:t>
            </a:r>
            <a:r>
              <a:rPr lang="ar-EG" sz="8000" b="1" dirty="0" smtClean="0"/>
              <a:t> أحارب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(كنت </a:t>
            </a:r>
            <a:r>
              <a:rPr lang="ar-EG" sz="8000" b="1" dirty="0" err="1" smtClean="0"/>
              <a:t>خايف</a:t>
            </a:r>
            <a:r>
              <a:rPr lang="ar-EG" sz="8000" b="1" dirty="0" smtClean="0"/>
              <a:t> من النهاية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شفتك </a:t>
            </a:r>
            <a:r>
              <a:rPr lang="ar-EG" sz="8000" b="1" dirty="0" smtClean="0"/>
              <a:t>الأسد اللي </a:t>
            </a:r>
            <a:r>
              <a:rPr lang="ar-EG" sz="8000" b="1" dirty="0" smtClean="0"/>
              <a:t>غالب)2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762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2-</a:t>
            </a:r>
            <a:br>
              <a:rPr lang="ar-EG" sz="8000" b="1" dirty="0" smtClean="0"/>
            </a:br>
            <a:r>
              <a:rPr lang="ar-EG" sz="8000" b="1" dirty="0" err="1" smtClean="0"/>
              <a:t>أيوا</a:t>
            </a:r>
            <a:r>
              <a:rPr lang="ar-EG" sz="8000" b="1" dirty="0" smtClean="0"/>
              <a:t> شفتك في </a:t>
            </a:r>
            <a:r>
              <a:rPr lang="ar-EG" sz="8000" b="1" dirty="0" err="1" smtClean="0"/>
              <a:t>أنحنائي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وأنت </a:t>
            </a:r>
            <a:r>
              <a:rPr lang="ar-EG" sz="8000" b="1" dirty="0" smtClean="0"/>
              <a:t>بتشكل إنائي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(كنت </a:t>
            </a:r>
            <a:r>
              <a:rPr lang="ar-EG" sz="8000" b="1" dirty="0" err="1" smtClean="0"/>
              <a:t>فاكرك</a:t>
            </a:r>
            <a:r>
              <a:rPr lang="ar-EG" sz="8000" b="1" dirty="0" smtClean="0"/>
              <a:t> مش </a:t>
            </a:r>
            <a:r>
              <a:rPr lang="ar-EG" sz="8000" b="1" dirty="0" err="1" smtClean="0"/>
              <a:t>دوايا</a:t>
            </a:r>
            <a:r>
              <a:rPr lang="ar-EG" sz="8000" b="1" dirty="0" smtClean="0"/>
              <a:t> </a:t>
            </a:r>
          </a:p>
          <a:p>
            <a:pPr algn="ctr"/>
            <a:r>
              <a:rPr lang="ar-EG" sz="8000" b="1" dirty="0" smtClean="0"/>
              <a:t>شفتك </a:t>
            </a:r>
            <a:r>
              <a:rPr lang="ar-EG" sz="8000" b="1" dirty="0" smtClean="0"/>
              <a:t>العون اللي </a:t>
            </a:r>
            <a:r>
              <a:rPr lang="ar-EG" sz="8000" b="1" dirty="0" smtClean="0"/>
              <a:t>باقي)2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3-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r>
              <a:rPr lang="ar-EG" sz="8000" b="1" dirty="0" err="1" smtClean="0"/>
              <a:t>أيوا</a:t>
            </a:r>
            <a:r>
              <a:rPr lang="ar-EG" sz="8000" b="1" dirty="0" smtClean="0"/>
              <a:t> شفتك في </a:t>
            </a:r>
            <a:r>
              <a:rPr lang="ar-EG" sz="8000" b="1" dirty="0" err="1" smtClean="0"/>
              <a:t>الامام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وقت </a:t>
            </a:r>
            <a:r>
              <a:rPr lang="ar-EG" sz="8000" b="1" dirty="0" smtClean="0"/>
              <a:t>لما عدوي خاب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(كنت </a:t>
            </a:r>
            <a:r>
              <a:rPr lang="ar-EG" sz="8000" b="1" dirty="0" err="1" smtClean="0"/>
              <a:t>فاكرك</a:t>
            </a:r>
            <a:r>
              <a:rPr lang="ar-EG" sz="8000" b="1" dirty="0" smtClean="0"/>
              <a:t> مش </a:t>
            </a:r>
            <a:r>
              <a:rPr lang="ar-EG" sz="8000" b="1" dirty="0" err="1" smtClean="0"/>
              <a:t>معايا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وأنت </a:t>
            </a:r>
            <a:r>
              <a:rPr lang="ar-EG" sz="8000" b="1" dirty="0" smtClean="0"/>
              <a:t>ماسك </a:t>
            </a:r>
            <a:r>
              <a:rPr lang="ar-EG" sz="8000" b="1" dirty="0" smtClean="0"/>
              <a:t>الزمام)2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599" y="-1524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4-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r>
              <a:rPr lang="ar-EG" sz="8000" b="1" dirty="0" err="1" smtClean="0"/>
              <a:t>أيوا</a:t>
            </a:r>
            <a:r>
              <a:rPr lang="ar-EG" sz="8000" b="1" dirty="0" smtClean="0"/>
              <a:t> شفتك وسط ضعفي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وأنت </a:t>
            </a:r>
            <a:r>
              <a:rPr lang="ar-EG" sz="8000" b="1" dirty="0" err="1" smtClean="0"/>
              <a:t>بتداوي</a:t>
            </a:r>
            <a:r>
              <a:rPr lang="ar-EG" sz="8000" b="1" dirty="0" smtClean="0"/>
              <a:t> وتشفي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(كنت </a:t>
            </a:r>
            <a:r>
              <a:rPr lang="ar-EG" sz="8000" b="1" dirty="0" smtClean="0"/>
              <a:t>بسال </a:t>
            </a:r>
            <a:r>
              <a:rPr lang="ar-EG" sz="8000" b="1" dirty="0" err="1" smtClean="0"/>
              <a:t>عالحماية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وانت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بتحارب في </a:t>
            </a:r>
            <a:r>
              <a:rPr lang="ar-EG" sz="8000" b="1" dirty="0" smtClean="0"/>
              <a:t>صفي)2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5-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r>
              <a:rPr lang="ar-EG" sz="8000" b="1" dirty="0" err="1" smtClean="0"/>
              <a:t>أيوا</a:t>
            </a:r>
            <a:r>
              <a:rPr lang="ar-EG" sz="8000" b="1" dirty="0" smtClean="0"/>
              <a:t> شفتك في </a:t>
            </a:r>
            <a:r>
              <a:rPr lang="ar-EG" sz="8000" b="1" dirty="0" err="1" smtClean="0"/>
              <a:t>إنتصاري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وأنت </a:t>
            </a:r>
            <a:r>
              <a:rPr lang="ar-EG" sz="8000" b="1" dirty="0" smtClean="0"/>
              <a:t>بتغير مساري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(كنت </a:t>
            </a:r>
            <a:r>
              <a:rPr lang="ar-EG" sz="8000" b="1" dirty="0" err="1" smtClean="0"/>
              <a:t>شاكك</a:t>
            </a:r>
            <a:r>
              <a:rPr lang="ar-EG" sz="8000" b="1" dirty="0" smtClean="0"/>
              <a:t> في العناية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وأنت </a:t>
            </a:r>
            <a:r>
              <a:rPr lang="ar-EG" sz="8000" b="1" dirty="0" smtClean="0"/>
              <a:t>بترد </a:t>
            </a:r>
            <a:r>
              <a:rPr lang="ar-EG" sz="8000" b="1" dirty="0" err="1" smtClean="0"/>
              <a:t>أعتباري</a:t>
            </a:r>
            <a:r>
              <a:rPr lang="ar-EG" sz="8000" b="1" dirty="0" smtClean="0"/>
              <a:t>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694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أيوا</a:t>
            </a:r>
            <a:r>
              <a:rPr lang="ar-EG" sz="8000" b="1" dirty="0" smtClean="0"/>
              <a:t> شفتك في التجارب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وأنت </a:t>
            </a:r>
            <a:r>
              <a:rPr lang="ar-EG" sz="8000" b="1" dirty="0" err="1" smtClean="0"/>
              <a:t>بتدربني</a:t>
            </a:r>
            <a:r>
              <a:rPr lang="ar-EG" sz="8000" b="1" dirty="0" smtClean="0"/>
              <a:t> أحارب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(كنت </a:t>
            </a:r>
            <a:r>
              <a:rPr lang="ar-EG" sz="8000" b="1" dirty="0" err="1" smtClean="0"/>
              <a:t>خايف</a:t>
            </a:r>
            <a:r>
              <a:rPr lang="ar-EG" sz="8000" b="1" dirty="0" smtClean="0"/>
              <a:t> من النهاية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شفتك </a:t>
            </a:r>
            <a:r>
              <a:rPr lang="ar-EG" sz="8000" b="1" dirty="0" smtClean="0"/>
              <a:t>الأسد اللي </a:t>
            </a:r>
            <a:r>
              <a:rPr lang="ar-EG" sz="8000" b="1" dirty="0" smtClean="0"/>
              <a:t>غالب)2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</TotalTime>
  <Words>10</Words>
  <Application>Microsoft Office PowerPoint</Application>
  <PresentationFormat>عرض على الشاشة (3:4)‏</PresentationFormat>
  <Paragraphs>26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220</cp:revision>
  <dcterms:created xsi:type="dcterms:W3CDTF">2021-12-07T14:30:00Z</dcterms:created>
  <dcterms:modified xsi:type="dcterms:W3CDTF">2022-05-12T08:29:57Z</dcterms:modified>
</cp:coreProperties>
</file>