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95" r:id="rId3"/>
    <p:sldId id="277" r:id="rId4"/>
    <p:sldId id="396" r:id="rId5"/>
    <p:sldId id="397" r:id="rId6"/>
    <p:sldId id="398" r:id="rId7"/>
    <p:sldId id="399" r:id="rId8"/>
    <p:sldId id="40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>أنا </a:t>
            </a:r>
            <a:r>
              <a:rPr lang="ar-EG" sz="7200" b="1" dirty="0" err="1" smtClean="0"/>
              <a:t>هافرح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بيك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(أنا </a:t>
            </a:r>
            <a:r>
              <a:rPr lang="ar-EG" sz="8000" b="1" dirty="0" err="1" smtClean="0">
                <a:solidFill>
                  <a:srgbClr val="00582A"/>
                </a:solidFill>
              </a:rPr>
              <a:t>هأفرح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بيك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علشان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انت</a:t>
            </a:r>
            <a:r>
              <a:rPr lang="ar-EG" sz="8000" b="1" dirty="0" smtClean="0">
                <a:solidFill>
                  <a:srgbClr val="00582A"/>
                </a:solidFill>
              </a:rPr>
              <a:t> بتكفيني  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أنا </a:t>
            </a:r>
            <a:r>
              <a:rPr lang="ar-EG" sz="8000" b="1" dirty="0" err="1" smtClean="0">
                <a:solidFill>
                  <a:srgbClr val="00582A"/>
                </a:solidFill>
              </a:rPr>
              <a:t>هاهتف</a:t>
            </a:r>
            <a:r>
              <a:rPr lang="ar-EG" sz="8000" b="1" dirty="0" smtClean="0">
                <a:solidFill>
                  <a:srgbClr val="00582A"/>
                </a:solidFill>
              </a:rPr>
              <a:t> ليك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علشان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انت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بتحميني</a:t>
            </a:r>
            <a:r>
              <a:rPr lang="ar-EG" sz="8000" b="1" dirty="0" smtClean="0">
                <a:solidFill>
                  <a:srgbClr val="00582A"/>
                </a:solidFill>
              </a:rPr>
              <a:t>) 2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1-</a:t>
            </a:r>
          </a:p>
          <a:p>
            <a:pPr algn="ctr" rtl="1"/>
            <a:r>
              <a:rPr lang="ar-EG" sz="8000" b="1" dirty="0" smtClean="0"/>
              <a:t>(</a:t>
            </a:r>
            <a:r>
              <a:rPr lang="ar-EG" sz="8000" b="1" dirty="0" smtClean="0"/>
              <a:t>مش مستني يا ربي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موقف </a:t>
            </a:r>
            <a:r>
              <a:rPr lang="ar-EG" sz="8000" b="1" dirty="0" smtClean="0"/>
              <a:t>راح يفرحني 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أو </a:t>
            </a:r>
            <a:r>
              <a:rPr lang="ar-EG" sz="8000" b="1" dirty="0" smtClean="0"/>
              <a:t>مستني كلام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هايطمني</a:t>
            </a:r>
            <a:r>
              <a:rPr lang="ar-EG" sz="8000" b="1" dirty="0" smtClean="0"/>
              <a:t> </a:t>
            </a:r>
            <a:r>
              <a:rPr lang="ar-EG" sz="8000" b="1" dirty="0" smtClean="0"/>
              <a:t>ويسعدني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أو مسنود على ناس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تتغير </a:t>
            </a:r>
            <a:r>
              <a:rPr lang="ar-EG" sz="8000" b="1" dirty="0" smtClean="0"/>
              <a:t>وتجرحني 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وأرجع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من </a:t>
            </a:r>
            <a:r>
              <a:rPr lang="ar-EG" sz="8000" b="1" dirty="0" err="1" smtClean="0"/>
              <a:t>تاني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علشان</a:t>
            </a:r>
            <a:r>
              <a:rPr lang="ar-EG" sz="8000" b="1" dirty="0" smtClean="0"/>
              <a:t> </a:t>
            </a:r>
            <a:r>
              <a:rPr lang="ar-EG" sz="8000" b="1" dirty="0" smtClean="0"/>
              <a:t>تشفي وتشبعني</a:t>
            </a:r>
            <a:r>
              <a:rPr lang="ar-EG" sz="8000" b="1" dirty="0" smtClean="0"/>
              <a:t>) 2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(أنا </a:t>
            </a:r>
            <a:r>
              <a:rPr lang="ar-EG" sz="8000" b="1" dirty="0" err="1" smtClean="0">
                <a:solidFill>
                  <a:srgbClr val="00582A"/>
                </a:solidFill>
              </a:rPr>
              <a:t>هأفرح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بيك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علشان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انت</a:t>
            </a:r>
            <a:r>
              <a:rPr lang="ar-EG" sz="8000" b="1" dirty="0" smtClean="0">
                <a:solidFill>
                  <a:srgbClr val="00582A"/>
                </a:solidFill>
              </a:rPr>
              <a:t> بتكفيني  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أنا </a:t>
            </a:r>
            <a:r>
              <a:rPr lang="ar-EG" sz="8000" b="1" dirty="0" err="1" smtClean="0">
                <a:solidFill>
                  <a:srgbClr val="00582A"/>
                </a:solidFill>
              </a:rPr>
              <a:t>هاهتف</a:t>
            </a:r>
            <a:r>
              <a:rPr lang="ar-EG" sz="8000" b="1" dirty="0" smtClean="0">
                <a:solidFill>
                  <a:srgbClr val="00582A"/>
                </a:solidFill>
              </a:rPr>
              <a:t> ليك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علشان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انت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بتحميني</a:t>
            </a:r>
            <a:r>
              <a:rPr lang="ar-EG" sz="8000" b="1" dirty="0" smtClean="0">
                <a:solidFill>
                  <a:srgbClr val="00582A"/>
                </a:solidFill>
              </a:rPr>
              <a:t>) 2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8992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2-</a:t>
            </a:r>
          </a:p>
          <a:p>
            <a:pPr algn="ctr" rtl="1"/>
            <a:r>
              <a:rPr lang="ar-EG" sz="8000" b="1" dirty="0" smtClean="0"/>
              <a:t>(مش راح أنزل عيني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من </a:t>
            </a:r>
            <a:r>
              <a:rPr lang="ar-EG" sz="8000" b="1" dirty="0" smtClean="0"/>
              <a:t>على </a:t>
            </a:r>
            <a:r>
              <a:rPr lang="ar-EG" sz="8000" b="1" dirty="0" smtClean="0"/>
              <a:t>شخصك وجمالك </a:t>
            </a:r>
            <a:r>
              <a:rPr lang="ar-EG" sz="8000" b="1" dirty="0" smtClean="0"/>
              <a:t> 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وأتذكر </a:t>
            </a:r>
            <a:r>
              <a:rPr lang="ar-EG" sz="8000" b="1" dirty="0" err="1" smtClean="0"/>
              <a:t>ضعفاتي</a:t>
            </a:r>
            <a:r>
              <a:rPr lang="ar-EG" sz="8000" b="1" dirty="0" smtClean="0"/>
              <a:t> </a:t>
            </a:r>
          </a:p>
          <a:p>
            <a:pPr algn="ctr" rtl="1"/>
            <a:r>
              <a:rPr lang="ar-EG" sz="8000" b="1" dirty="0" smtClean="0"/>
              <a:t>وخيانتي وكسر </a:t>
            </a:r>
            <a:r>
              <a:rPr lang="ar-EG" sz="8000" b="1" dirty="0" smtClean="0"/>
              <a:t>كلامك 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6744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 smtClean="0"/>
              <a:t>وياك</a:t>
            </a:r>
            <a:r>
              <a:rPr lang="ar-EG" sz="8000" b="1" dirty="0" smtClean="0"/>
              <a:t> يتجدد عهدي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تغمرني </a:t>
            </a:r>
            <a:r>
              <a:rPr lang="ar-EG" sz="8000" b="1" dirty="0" smtClean="0"/>
              <a:t>بنهر سلامك 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وتفيض </a:t>
            </a:r>
            <a:r>
              <a:rPr lang="ar-EG" sz="8000" b="1" dirty="0" smtClean="0"/>
              <a:t>في بروحك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بشهادة </a:t>
            </a:r>
            <a:r>
              <a:rPr lang="ar-EG" sz="8000" b="1" dirty="0" smtClean="0"/>
              <a:t>لمجد جلالك</a:t>
            </a:r>
            <a:r>
              <a:rPr lang="ar-EG" sz="8000" b="1" dirty="0" smtClean="0"/>
              <a:t>) 2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(أنا </a:t>
            </a:r>
            <a:r>
              <a:rPr lang="ar-EG" sz="8000" b="1" dirty="0" err="1" smtClean="0">
                <a:solidFill>
                  <a:srgbClr val="00582A"/>
                </a:solidFill>
              </a:rPr>
              <a:t>هأفرح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بيك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علشان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انت</a:t>
            </a:r>
            <a:r>
              <a:rPr lang="ar-EG" sz="8000" b="1" dirty="0" smtClean="0">
                <a:solidFill>
                  <a:srgbClr val="00582A"/>
                </a:solidFill>
              </a:rPr>
              <a:t> بتكفيني  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أنا </a:t>
            </a:r>
            <a:r>
              <a:rPr lang="ar-EG" sz="8000" b="1" dirty="0" err="1" smtClean="0">
                <a:solidFill>
                  <a:srgbClr val="00582A"/>
                </a:solidFill>
              </a:rPr>
              <a:t>هاهتف</a:t>
            </a:r>
            <a:r>
              <a:rPr lang="ar-EG" sz="8000" b="1" dirty="0" smtClean="0">
                <a:solidFill>
                  <a:srgbClr val="00582A"/>
                </a:solidFill>
              </a:rPr>
              <a:t> ليك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علشان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انت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بتحميني</a:t>
            </a:r>
            <a:r>
              <a:rPr lang="ar-EG" sz="8000" b="1" dirty="0" smtClean="0">
                <a:solidFill>
                  <a:srgbClr val="00582A"/>
                </a:solidFill>
              </a:rPr>
              <a:t>) 2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1749</TotalTime>
  <Words>62</Words>
  <Application>Microsoft Office PowerPoint</Application>
  <PresentationFormat>عرض على الشاشة (3:4)‏</PresentationFormat>
  <Paragraphs>37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222</cp:revision>
  <dcterms:created xsi:type="dcterms:W3CDTF">2021-12-07T14:30:00Z</dcterms:created>
  <dcterms:modified xsi:type="dcterms:W3CDTF">2022-05-12T18:45:54Z</dcterms:modified>
</cp:coreProperties>
</file>