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2" r:id="rId3"/>
    <p:sldId id="313" r:id="rId4"/>
    <p:sldId id="314" r:id="rId5"/>
    <p:sldId id="31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/>
              <a:t>باسمَ </a:t>
            </a:r>
            <a:r>
              <a:rPr lang="ar-EG" altLang="ar-EG" sz="7200" b="1" dirty="0"/>
              <a:t>رَبِّنا يَسُوع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dirty="0">
                <a:cs typeface="+mn-cs"/>
              </a:rPr>
              <a:t>1- (باسمِ رَبِّنا يَسُوع  </a:t>
            </a:r>
            <a:r>
              <a:rPr lang="ar-SA" sz="4800" b="1" dirty="0">
                <a:cs typeface="+mn-cs"/>
              </a:rPr>
              <a:t> </a:t>
            </a:r>
            <a:r>
              <a:rPr lang="ar-EG" sz="4800" b="1" dirty="0">
                <a:cs typeface="+mn-cs"/>
              </a:rPr>
              <a:t>أتَيْنا كُلُنا</a:t>
            </a:r>
            <a:r>
              <a:rPr lang="ar-SA" sz="4800" b="1" dirty="0">
                <a:cs typeface="+mn-cs"/>
              </a:rPr>
              <a:t> لِ</a:t>
            </a:r>
            <a:r>
              <a:rPr lang="ar-EG" sz="4800" b="1" dirty="0">
                <a:cs typeface="+mn-cs"/>
              </a:rPr>
              <a:t>نَعْبُدُ)</a:t>
            </a:r>
            <a:r>
              <a:rPr lang="ar-EG" sz="2800" b="1" dirty="0">
                <a:cs typeface="+mn-cs"/>
              </a:rPr>
              <a:t>2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باسمِ رَبِّنا يَسُوع</a:t>
            </a:r>
            <a:r>
              <a:rPr lang="ar-SA" sz="4800" b="1" dirty="0">
                <a:cs typeface="+mn-cs"/>
              </a:rPr>
              <a:t>  </a:t>
            </a:r>
            <a:r>
              <a:rPr lang="ar-EG" sz="4800" b="1" dirty="0">
                <a:cs typeface="+mn-cs"/>
              </a:rPr>
              <a:t> أتَيْنا كُلُنا</a:t>
            </a:r>
            <a:r>
              <a:rPr lang="ar-SA" sz="4800" b="1" dirty="0">
                <a:cs typeface="+mn-cs"/>
              </a:rPr>
              <a:t> لِ</a:t>
            </a:r>
            <a:r>
              <a:rPr lang="ar-EG" sz="4800" b="1" dirty="0">
                <a:cs typeface="+mn-cs"/>
              </a:rPr>
              <a:t>نَعْبُدُ يَسُوع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نَعْبُدُ رَبَّنا يَسُوع</a:t>
            </a:r>
          </a:p>
          <a:p>
            <a:pPr algn="ctr" rtl="1"/>
            <a:br>
              <a:rPr lang="ar-EG" sz="2000" b="1" dirty="0">
                <a:cs typeface="+mn-cs"/>
              </a:rPr>
            </a:br>
            <a:r>
              <a:rPr lang="en-US" sz="40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4000" b="1" dirty="0" err="1">
                <a:solidFill>
                  <a:srgbClr val="FF0000"/>
                </a:solidFill>
                <a:cs typeface="+mn-cs"/>
              </a:rPr>
              <a:t>besmi</a:t>
            </a:r>
            <a:r>
              <a:rPr lang="en-US" sz="40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+mn-cs"/>
              </a:rPr>
              <a:t>rabbina</a:t>
            </a:r>
            <a:r>
              <a:rPr lang="en-US" sz="40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+mn-cs"/>
              </a:rPr>
              <a:t>yasou</a:t>
            </a:r>
            <a:r>
              <a:rPr lang="en-US" sz="4000" b="1" dirty="0">
                <a:solidFill>
                  <a:srgbClr val="FF0000"/>
                </a:solidFill>
                <a:cs typeface="+mn-cs"/>
              </a:rPr>
              <a:t>   </a:t>
            </a:r>
            <a:br>
              <a:rPr lang="en-US" sz="4000" b="1" dirty="0">
                <a:solidFill>
                  <a:srgbClr val="FF0000"/>
                </a:solidFill>
                <a:cs typeface="+mn-cs"/>
              </a:rPr>
            </a:br>
            <a:r>
              <a:rPr lang="en-US" sz="4000" b="1" dirty="0" err="1">
                <a:solidFill>
                  <a:srgbClr val="FF0000"/>
                </a:solidFill>
                <a:cs typeface="+mn-cs"/>
              </a:rPr>
              <a:t>atayna</a:t>
            </a:r>
            <a:r>
              <a:rPr lang="en-US" sz="40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+mn-cs"/>
              </a:rPr>
              <a:t>kolona</a:t>
            </a:r>
            <a:r>
              <a:rPr lang="en-US" sz="40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+mn-cs"/>
              </a:rPr>
              <a:t>linabodo</a:t>
            </a:r>
            <a:r>
              <a:rPr lang="en-US" sz="4000" b="1" dirty="0">
                <a:solidFill>
                  <a:srgbClr val="FF0000"/>
                </a:solidFill>
                <a:cs typeface="+mn-cs"/>
              </a:rPr>
              <a:t>) 3 </a:t>
            </a:r>
            <a:r>
              <a:rPr lang="en-US" sz="4000" b="1" dirty="0" err="1">
                <a:solidFill>
                  <a:srgbClr val="FF0000"/>
                </a:solidFill>
                <a:cs typeface="+mn-cs"/>
              </a:rPr>
              <a:t>yasou</a:t>
            </a:r>
            <a:br>
              <a:rPr lang="en-US" sz="4000" b="1" dirty="0">
                <a:solidFill>
                  <a:srgbClr val="FF0000"/>
                </a:solidFill>
                <a:cs typeface="+mn-cs"/>
              </a:rPr>
            </a:br>
            <a:r>
              <a:rPr lang="en-US" sz="4000" b="1" dirty="0" err="1">
                <a:solidFill>
                  <a:srgbClr val="FF0000"/>
                </a:solidFill>
                <a:cs typeface="+mn-cs"/>
              </a:rPr>
              <a:t>nabodo</a:t>
            </a:r>
            <a:r>
              <a:rPr lang="en-US" sz="40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+mn-cs"/>
              </a:rPr>
              <a:t>rabbana</a:t>
            </a:r>
            <a:r>
              <a:rPr lang="en-US" sz="40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+mn-cs"/>
              </a:rPr>
              <a:t>yasou</a:t>
            </a:r>
            <a:endParaRPr lang="en-US" sz="4000" b="1" dirty="0">
              <a:solidFill>
                <a:srgbClr val="FF0000"/>
              </a:solidFill>
              <a:cs typeface="+mn-cs"/>
            </a:endParaRPr>
          </a:p>
          <a:p>
            <a:pPr algn="ctr" rtl="1"/>
            <a:br>
              <a:rPr lang="en-US" sz="1000" b="1" dirty="0">
                <a:cs typeface="+mn-cs"/>
              </a:rPr>
            </a:br>
            <a:br>
              <a:rPr lang="ar-SA" sz="1000" b="1" dirty="0">
                <a:cs typeface="+mn-cs"/>
              </a:rPr>
            </a:br>
            <a:r>
              <a:rPr lang="en-US" sz="3200" b="1" dirty="0">
                <a:solidFill>
                  <a:srgbClr val="0070C0"/>
                </a:solidFill>
                <a:cs typeface="+mn-cs"/>
              </a:rPr>
              <a:t> </a:t>
            </a:r>
            <a:r>
              <a:rPr lang="en-US" sz="3200" b="1" dirty="0">
                <a:cs typeface="+mn-cs"/>
              </a:rPr>
              <a:t>We have come in Our Lords Jesus’ name</a:t>
            </a:r>
          </a:p>
          <a:p>
            <a:pPr algn="ctr" rtl="1"/>
            <a:r>
              <a:rPr lang="en-US" sz="3200" b="1" dirty="0">
                <a:cs typeface="+mn-cs"/>
              </a:rPr>
              <a:t> to worship To worship Christ our Lord.</a:t>
            </a:r>
            <a:endParaRPr lang="ar-EG" sz="48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dirty="0">
                <a:cs typeface="+mn-cs"/>
              </a:rPr>
              <a:t>2-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(فانسَ نفسَكَ إذاً</a:t>
            </a:r>
            <a:b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وَفَكِّرَنَّ فيهِ وَاعبُدَن)3 يَسُوع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نَعْبُدُ رَبَّنا يَسُوع</a:t>
            </a:r>
          </a:p>
          <a:p>
            <a:pPr algn="ctr"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fansa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nafsaka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ethan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algn="ctr" rtl="1"/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fakerrana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bodan</a:t>
            </a:r>
            <a:r>
              <a:rPr lang="en-US" sz="3600" b="1" kern="0" dirty="0">
                <a:solidFill>
                  <a:srgbClr val="FF0000"/>
                </a:solidFill>
                <a:latin typeface="Arial"/>
                <a:cs typeface="Arial"/>
              </a:rPr>
              <a:t>)3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yasou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 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nabodo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SA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(So let's forget about ourselves 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And concentrate on Him and worship Him)2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and worship Christ our Lord</a:t>
            </a:r>
            <a:endParaRPr lang="ar-EG" sz="48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3178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dirty="0">
                <a:cs typeface="+mn-cs"/>
              </a:rPr>
              <a:t>3-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(هوَ بِرِّي كُلُّهُ  </a:t>
            </a:r>
          </a:p>
          <a:p>
            <a:pPr algn="ctr"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وَفيهِ أُصْبِحَنَّ كامِلاً)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بـ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يَسُوع</a:t>
            </a:r>
          </a:p>
          <a:p>
            <a:pPr algn="ctr"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نَعْبُدُ رَبَّنا يَسُوع</a:t>
            </a:r>
          </a:p>
          <a:p>
            <a:pPr algn="ctr"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(ho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berri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kolloho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</a:p>
          <a:p>
            <a:pPr algn="ctr"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wafeehi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oSbehanna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kamelan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byasou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nabodo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He is all my righteousness,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In Him I am completed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worship Christ our Lord</a:t>
            </a:r>
            <a:endParaRPr lang="ar-EG" sz="48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8766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dirty="0">
                <a:cs typeface="+mn-cs"/>
              </a:rPr>
              <a:t>4-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(فلنُعَظِّمْ اِسْمَهُ </a:t>
            </a:r>
          </a:p>
          <a:p>
            <a:pPr algn="ctr"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وَنَرفَع الأيَادِي طاهِرَة)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lang="ar-EG" sz="54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سُوع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نَعْبُدُ رَبَّنا يَسُوع</a:t>
            </a:r>
          </a:p>
          <a:p>
            <a:pPr algn="ctr"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falnoa</a:t>
            </a:r>
            <a:r>
              <a:rPr kumimoji="0" lang="ar-SA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algn="ctr"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wanarfa</a:t>
            </a:r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ayadi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ahera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kumimoji="0" lang="ar-SA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asou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nabodo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Let us lift up holy hands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And magnify His name and worship Him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24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Worship</a:t>
            </a:r>
            <a:r>
              <a:rPr kumimoji="0" lang="ar-SA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Christ our Lord</a:t>
            </a:r>
            <a:endParaRPr lang="ar-EG" sz="48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2745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3872</TotalTime>
  <Words>235</Words>
  <Application>Microsoft Office PowerPoint</Application>
  <PresentationFormat>عرض على الشاشة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328</cp:revision>
  <dcterms:created xsi:type="dcterms:W3CDTF">2021-12-07T14:30:00Z</dcterms:created>
  <dcterms:modified xsi:type="dcterms:W3CDTF">2025-02-04T13:01:52Z</dcterms:modified>
</cp:coreProperties>
</file>