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3" r:id="rId3"/>
    <p:sldId id="312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/>
              <a:t>باعترف</a:t>
            </a:r>
            <a:r>
              <a:rPr lang="ar-EG" sz="6000" b="1" dirty="0"/>
              <a:t> قدَّامك يا يسوع المسيح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باعتِرِف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قُدَّامَك يا يَسوع المَسيح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إنِّــــي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ماستَحَقِّــــــش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الذَّبيح)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سَالِت عَ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شَــــانــي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وِالصَّليب فَد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رَاجِع ليك بِقلبــــــي الجَريـــــــح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baateref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oddamak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mastahaqesh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eththabeeh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salet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rajea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aljareeh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confess Jesus Christ that I do not deserve the blood of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Slain that was shed for me and the cross that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redeemed me; I come back to You with a broken heart.</a:t>
            </a:r>
            <a:endParaRPr lang="ar-EG" sz="2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توبَــــــــة مِن قلبي اللي تاه عَنَّك بعيد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توبَـــــــة مِن قلبــــي لِفــــادِيَّ الوَحِيد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زَمَـــان يَامَا خَبَّطت عَلى بَابي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النَّهَاردَه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رَبِّي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هافتَح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قلبي وِأبوَابي) 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</a:p>
          <a:p>
            <a:pPr algn="ctr"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toba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aannak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beaeed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toba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lefadi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alwaheed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wenta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zaman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khabbatt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babi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elnnaharda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haftah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abwabi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endParaRPr lang="ar-EG" sz="800" b="1" kern="0" dirty="0">
              <a:solidFill>
                <a:srgbClr val="002060"/>
              </a:solidFill>
              <a:latin typeface="Arial"/>
              <a:cs typeface="+mn-cs"/>
            </a:endParaRPr>
          </a:p>
          <a:p>
            <a:pPr algn="ctr"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I repent, from my heart that went astray, to my only redeemer.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You repeatedly knocked on my door,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today I will open my doors and my heart.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باعتِرِف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قُدَّامَك بِقَسـاوِة قلبي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وِالخَطيَّة سَادِت وَأنا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شَايف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ذَنبي)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وِبرَغم الخَطِيَّـة   باجي باللي فِيَّ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اِقبَلنـــي أنا رَاجِع بِتُوبِـــة قلبـــي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baateref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oddamak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asawet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alkhatia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sadet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shayef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thanbi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webraghm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elkhatia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baji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belli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fia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eabalni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ana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rajea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be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tobet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I confess my hardened heart and the sin that ruled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on me. I come as I am repenting, accept me.</a:t>
            </a:r>
            <a:endParaRPr lang="ar-EG" sz="1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598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توبَــــــــة مِن قلبي اللي تاه عَنَّك بعيد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توبَـــــــة مِن قلبــــي لِفــــادِيَّ الوَحِيد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زَمَـــان يَامَا خَبَّطت عَلى بَابي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النَّهَاردَه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رَبِّي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هافتَح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قلبي وِأبوَابي) 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</a:p>
          <a:p>
            <a:pPr algn="ctr"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toba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aannak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beaeed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toba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lefadi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alwaheed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wenta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zaman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khabbatt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babi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elnnaharda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haftah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abwabi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endParaRPr lang="ar-EG" sz="800" b="1" kern="0" dirty="0">
              <a:solidFill>
                <a:srgbClr val="002060"/>
              </a:solidFill>
              <a:latin typeface="Arial"/>
              <a:cs typeface="+mn-cs"/>
            </a:endParaRPr>
          </a:p>
          <a:p>
            <a:pPr algn="ctr"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I repent, from my heart that went astray, to my only redeemer.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You repeatedly knocked on my door,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today I will open my doors and my heart.</a:t>
            </a:r>
            <a:endParaRPr lang="ar-EG" sz="3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724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3880</TotalTime>
  <Words>378</Words>
  <Application>Microsoft Office PowerPoint</Application>
  <PresentationFormat>عرض على الشاشة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333</cp:revision>
  <dcterms:created xsi:type="dcterms:W3CDTF">2021-12-07T14:30:00Z</dcterms:created>
  <dcterms:modified xsi:type="dcterms:W3CDTF">2025-02-04T13:32:58Z</dcterms:modified>
</cp:coreProperties>
</file>