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06" r:id="rId3"/>
    <p:sldId id="416" r:id="rId4"/>
    <p:sldId id="419" r:id="rId5"/>
    <p:sldId id="418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6"/>
            <p14:sldId id="416"/>
            <p14:sldId id="419"/>
            <p14:sldId id="41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8" d="100"/>
          <a:sy n="78" d="100"/>
        </p:scale>
        <p:origin x="48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6600" b="1" dirty="0" err="1"/>
              <a:t>باعترف</a:t>
            </a:r>
            <a:r>
              <a:rPr lang="ar-EG" sz="6600" b="1" dirty="0"/>
              <a:t> قدامك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9037"/>
            <a:ext cx="9982199" cy="77695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4800" b="1" dirty="0"/>
              <a:t>1-</a:t>
            </a:r>
            <a:endParaRPr lang="ar-EG" sz="6000" b="1" dirty="0"/>
          </a:p>
          <a:p>
            <a:pPr algn="ctr">
              <a:lnSpc>
                <a:spcPct val="150000"/>
              </a:lnSpc>
            </a:pPr>
            <a:r>
              <a:rPr lang="ar-SA" sz="6000" b="1" dirty="0"/>
              <a:t>(</a:t>
            </a:r>
            <a:r>
              <a:rPr lang="ar-SA" sz="6000" b="1" dirty="0" err="1"/>
              <a:t>باعتِرِف</a:t>
            </a:r>
            <a:r>
              <a:rPr lang="ar-SA" sz="6000" b="1" dirty="0"/>
              <a:t> قُدَّامَك يا يَسوع المَسيح</a:t>
            </a:r>
            <a:br>
              <a:rPr lang="ar-SA" sz="6000" b="1" dirty="0"/>
            </a:br>
            <a:r>
              <a:rPr lang="ar-SA" sz="6000" b="1" dirty="0"/>
              <a:t>إنِّــــي </a:t>
            </a:r>
            <a:r>
              <a:rPr lang="ar-SA" sz="6000" b="1" dirty="0" err="1"/>
              <a:t>ماستَحَقِّــش</a:t>
            </a:r>
            <a:r>
              <a:rPr lang="ar-SA" sz="6000" b="1" dirty="0"/>
              <a:t> دِماء الذَّبيح)2</a:t>
            </a:r>
            <a:br>
              <a:rPr lang="ar-SA" sz="6000" b="1" dirty="0"/>
            </a:br>
            <a:r>
              <a:rPr lang="ar-SA" sz="6000" b="1" dirty="0"/>
              <a:t>سَالِت </a:t>
            </a:r>
            <a:r>
              <a:rPr lang="ar-SA" sz="6000" b="1" dirty="0" err="1"/>
              <a:t>عَلَشَــانــي</a:t>
            </a:r>
            <a:r>
              <a:rPr lang="ar-SA" sz="6000" b="1" dirty="0"/>
              <a:t>   وِالصَّليب فَدَاني</a:t>
            </a:r>
            <a:br>
              <a:rPr lang="ar-SA" sz="6000" b="1" dirty="0"/>
            </a:br>
            <a:r>
              <a:rPr lang="ar-SA" sz="6000" b="1" dirty="0"/>
              <a:t>أنا رَاجِع ليك بِقلبــــــي الجَريـــــــح</a:t>
            </a:r>
            <a:br>
              <a:rPr lang="ar-SA" sz="6000" b="1" dirty="0"/>
            </a:br>
            <a:endParaRPr lang="ar-SA" sz="6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52748"/>
            <a:ext cx="9982199" cy="9196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5400" b="1" dirty="0">
                <a:solidFill>
                  <a:srgbClr val="00582A"/>
                </a:solidFill>
              </a:rPr>
              <a:t>القرار</a:t>
            </a:r>
            <a:r>
              <a:rPr lang="ar-EG" sz="5400" b="1" dirty="0">
                <a:solidFill>
                  <a:srgbClr val="00582A"/>
                </a:solidFill>
              </a:rPr>
              <a:t>:</a:t>
            </a:r>
            <a:r>
              <a:rPr lang="ar-SA" sz="5400" b="1" dirty="0">
                <a:solidFill>
                  <a:srgbClr val="00582A"/>
                </a:solidFill>
              </a:rPr>
              <a:t> </a:t>
            </a:r>
            <a:endParaRPr lang="ar-EG" sz="54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5400" b="1" dirty="0">
                <a:solidFill>
                  <a:srgbClr val="00582A"/>
                </a:solidFill>
              </a:rPr>
              <a:t>توبَــــــــة مِن قلبي اللي تاه عَنَّك بعيد</a:t>
            </a:r>
            <a:br>
              <a:rPr lang="ar-SA" sz="5400" b="1" dirty="0">
                <a:solidFill>
                  <a:srgbClr val="00582A"/>
                </a:solidFill>
              </a:rPr>
            </a:br>
            <a:r>
              <a:rPr lang="ar-SA" sz="5400" b="1" dirty="0">
                <a:solidFill>
                  <a:srgbClr val="00582A"/>
                </a:solidFill>
              </a:rPr>
              <a:t>توبَـــــــة مِن قلبــــي لِفــــادِيَّ الوَحِيد</a:t>
            </a:r>
            <a:br>
              <a:rPr lang="ar-SA" sz="5400" b="1" dirty="0">
                <a:solidFill>
                  <a:srgbClr val="00582A"/>
                </a:solidFill>
              </a:rPr>
            </a:br>
            <a:r>
              <a:rPr lang="ar-SA" sz="5400" b="1" dirty="0">
                <a:solidFill>
                  <a:srgbClr val="00582A"/>
                </a:solidFill>
              </a:rPr>
              <a:t>(</a:t>
            </a:r>
            <a:r>
              <a:rPr lang="ar-SA" sz="5400" b="1" dirty="0" err="1">
                <a:solidFill>
                  <a:srgbClr val="00582A"/>
                </a:solidFill>
              </a:rPr>
              <a:t>وِإنتَ</a:t>
            </a:r>
            <a:r>
              <a:rPr lang="ar-SA" sz="5400" b="1" dirty="0">
                <a:solidFill>
                  <a:srgbClr val="00582A"/>
                </a:solidFill>
              </a:rPr>
              <a:t> زَمَـــان يَامَا خَبَّطت عَلى بَابي</a:t>
            </a:r>
            <a:br>
              <a:rPr lang="ar-SA" sz="5400" b="1" dirty="0">
                <a:solidFill>
                  <a:srgbClr val="00582A"/>
                </a:solidFill>
              </a:rPr>
            </a:br>
            <a:r>
              <a:rPr lang="ar-SA" sz="5400" b="1" dirty="0" err="1">
                <a:solidFill>
                  <a:srgbClr val="00582A"/>
                </a:solidFill>
              </a:rPr>
              <a:t>النَّهَاردَه</a:t>
            </a:r>
            <a:r>
              <a:rPr lang="ar-SA" sz="5400" b="1" dirty="0">
                <a:solidFill>
                  <a:srgbClr val="00582A"/>
                </a:solidFill>
              </a:rPr>
              <a:t> يا رَبِّي </a:t>
            </a:r>
            <a:r>
              <a:rPr lang="ar-SA" sz="5400" b="1" dirty="0" err="1">
                <a:solidFill>
                  <a:srgbClr val="00582A"/>
                </a:solidFill>
              </a:rPr>
              <a:t>هافتَح</a:t>
            </a:r>
            <a:r>
              <a:rPr lang="ar-SA" sz="5400" b="1" dirty="0">
                <a:solidFill>
                  <a:srgbClr val="00582A"/>
                </a:solidFill>
              </a:rPr>
              <a:t> قلبي وِأبوَابي)2</a:t>
            </a:r>
            <a:br>
              <a:rPr lang="ar-SA" sz="5400" b="1" dirty="0">
                <a:solidFill>
                  <a:srgbClr val="00582A"/>
                </a:solidFill>
              </a:rPr>
            </a:br>
            <a:br>
              <a:rPr lang="ar-SA" sz="54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9037"/>
            <a:ext cx="9982199" cy="77695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/>
              <a:t>2</a:t>
            </a:r>
            <a:r>
              <a:rPr lang="ar-SA" sz="4800" b="1"/>
              <a:t>-</a:t>
            </a:r>
            <a:endParaRPr lang="ar-EG" sz="6000" b="1" dirty="0"/>
          </a:p>
          <a:p>
            <a:pPr algn="ctr">
              <a:lnSpc>
                <a:spcPct val="150000"/>
              </a:lnSpc>
            </a:pPr>
            <a:r>
              <a:rPr lang="ar-SA" sz="6000" b="1" dirty="0"/>
              <a:t>(</a:t>
            </a:r>
            <a:r>
              <a:rPr lang="ar-SA" sz="6000" b="1" dirty="0" err="1"/>
              <a:t>باعتِرِف</a:t>
            </a:r>
            <a:r>
              <a:rPr lang="ar-SA" sz="6000" b="1" dirty="0"/>
              <a:t> قُدَّامَك بِقَسـاوِة قلبي</a:t>
            </a:r>
            <a:br>
              <a:rPr lang="ar-SA" sz="6000" b="1" dirty="0"/>
            </a:br>
            <a:r>
              <a:rPr lang="ar-SA" sz="6000" b="1" dirty="0"/>
              <a:t>وِالخَطيَّة سَادِت وَأنا </a:t>
            </a:r>
            <a:r>
              <a:rPr lang="ar-SA" sz="6000" b="1" dirty="0" err="1"/>
              <a:t>شَايف</a:t>
            </a:r>
            <a:r>
              <a:rPr lang="ar-SA" sz="6000" b="1" dirty="0"/>
              <a:t> ذَنبي)2</a:t>
            </a:r>
            <a:br>
              <a:rPr lang="ar-SA" sz="6000" b="1" dirty="0"/>
            </a:br>
            <a:r>
              <a:rPr lang="ar-SA" sz="6000" b="1" dirty="0"/>
              <a:t>وِبرَغم الخَطِيَّـة   باجي باللي فِيَّ</a:t>
            </a:r>
            <a:br>
              <a:rPr lang="ar-SA" sz="6000" b="1" dirty="0"/>
            </a:br>
            <a:r>
              <a:rPr lang="ar-SA" sz="6000" b="1" dirty="0"/>
              <a:t>اِقبَلنـــي أنا رَاجِع بِتُوبِـــة قلبـــي</a:t>
            </a:r>
            <a:br>
              <a:rPr lang="ar-SA" sz="6000" b="1" dirty="0"/>
            </a:br>
            <a:endParaRPr lang="ar-SA" sz="6000" b="1" dirty="0"/>
          </a:p>
        </p:txBody>
      </p:sp>
    </p:spTree>
    <p:extLst>
      <p:ext uri="{BB962C8B-B14F-4D97-AF65-F5344CB8AC3E}">
        <p14:creationId xmlns:p14="http://schemas.microsoft.com/office/powerpoint/2010/main" val="291350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52748"/>
            <a:ext cx="9982199" cy="9196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5400" b="1" dirty="0">
                <a:solidFill>
                  <a:srgbClr val="00582A"/>
                </a:solidFill>
              </a:rPr>
              <a:t>القرار</a:t>
            </a:r>
            <a:r>
              <a:rPr lang="ar-EG" sz="5400" b="1" dirty="0">
                <a:solidFill>
                  <a:srgbClr val="00582A"/>
                </a:solidFill>
              </a:rPr>
              <a:t>:</a:t>
            </a:r>
            <a:r>
              <a:rPr lang="ar-SA" sz="5400" b="1" dirty="0">
                <a:solidFill>
                  <a:srgbClr val="00582A"/>
                </a:solidFill>
              </a:rPr>
              <a:t> </a:t>
            </a:r>
            <a:endParaRPr lang="ar-EG" sz="54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5400" b="1" dirty="0">
                <a:solidFill>
                  <a:srgbClr val="00582A"/>
                </a:solidFill>
              </a:rPr>
              <a:t>توبَــــــــة مِن قلبي اللي تاه عَنَّك بعيد</a:t>
            </a:r>
            <a:br>
              <a:rPr lang="ar-SA" sz="5400" b="1" dirty="0">
                <a:solidFill>
                  <a:srgbClr val="00582A"/>
                </a:solidFill>
              </a:rPr>
            </a:br>
            <a:r>
              <a:rPr lang="ar-SA" sz="5400" b="1" dirty="0">
                <a:solidFill>
                  <a:srgbClr val="00582A"/>
                </a:solidFill>
              </a:rPr>
              <a:t>توبَـــــــة مِن قلبــــي لِفــــادِيَّ الوَحِيد</a:t>
            </a:r>
            <a:br>
              <a:rPr lang="ar-SA" sz="5400" b="1" dirty="0">
                <a:solidFill>
                  <a:srgbClr val="00582A"/>
                </a:solidFill>
              </a:rPr>
            </a:br>
            <a:r>
              <a:rPr lang="ar-SA" sz="5400" b="1" dirty="0">
                <a:solidFill>
                  <a:srgbClr val="00582A"/>
                </a:solidFill>
              </a:rPr>
              <a:t>(</a:t>
            </a:r>
            <a:r>
              <a:rPr lang="ar-SA" sz="5400" b="1" dirty="0" err="1">
                <a:solidFill>
                  <a:srgbClr val="00582A"/>
                </a:solidFill>
              </a:rPr>
              <a:t>وِإنتَ</a:t>
            </a:r>
            <a:r>
              <a:rPr lang="ar-SA" sz="5400" b="1" dirty="0">
                <a:solidFill>
                  <a:srgbClr val="00582A"/>
                </a:solidFill>
              </a:rPr>
              <a:t> زَمَـــان يَامَا خَبَّطت عَلى بَابي</a:t>
            </a:r>
            <a:br>
              <a:rPr lang="ar-SA" sz="5400" b="1" dirty="0">
                <a:solidFill>
                  <a:srgbClr val="00582A"/>
                </a:solidFill>
              </a:rPr>
            </a:br>
            <a:r>
              <a:rPr lang="ar-SA" sz="5400" b="1" dirty="0" err="1">
                <a:solidFill>
                  <a:srgbClr val="00582A"/>
                </a:solidFill>
              </a:rPr>
              <a:t>النَّهَاردَه</a:t>
            </a:r>
            <a:r>
              <a:rPr lang="ar-SA" sz="5400" b="1" dirty="0">
                <a:solidFill>
                  <a:srgbClr val="00582A"/>
                </a:solidFill>
              </a:rPr>
              <a:t> يا رَبِّي </a:t>
            </a:r>
            <a:r>
              <a:rPr lang="ar-SA" sz="5400" b="1" dirty="0" err="1">
                <a:solidFill>
                  <a:srgbClr val="00582A"/>
                </a:solidFill>
              </a:rPr>
              <a:t>هافتَح</a:t>
            </a:r>
            <a:r>
              <a:rPr lang="ar-SA" sz="5400" b="1" dirty="0">
                <a:solidFill>
                  <a:srgbClr val="00582A"/>
                </a:solidFill>
              </a:rPr>
              <a:t> قلبي وِأبوَابي)2</a:t>
            </a:r>
            <a:br>
              <a:rPr lang="ar-SA" sz="5400" b="1" dirty="0">
                <a:solidFill>
                  <a:srgbClr val="00582A"/>
                </a:solidFill>
              </a:rPr>
            </a:br>
            <a:br>
              <a:rPr lang="ar-SA" sz="54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9598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2000</TotalTime>
  <Words>125</Words>
  <Application>Microsoft Office PowerPoint</Application>
  <PresentationFormat>عرض على الشاشة (4:3)</PresentationFormat>
  <Paragraphs>10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293</cp:revision>
  <dcterms:created xsi:type="dcterms:W3CDTF">2021-12-07T14:30:00Z</dcterms:created>
  <dcterms:modified xsi:type="dcterms:W3CDTF">2024-03-25T08:26:38Z</dcterms:modified>
</cp:coreProperties>
</file>