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5" r:id="rId4"/>
    <p:sldId id="406" r:id="rId5"/>
    <p:sldId id="40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/>
            <a:r>
              <a:rPr lang="ar-EG" sz="6600" b="1" dirty="0" smtClean="0"/>
              <a:t>بالتسبيح بيتك ندخل</a:t>
            </a:r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103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بالتسبيح بيتك ندخل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دبيحة</a:t>
            </a:r>
            <a:r>
              <a:rPr lang="ar-EG" sz="8000" b="1" dirty="0" smtClean="0"/>
              <a:t> الحمد </a:t>
            </a:r>
            <a:r>
              <a:rPr lang="ar-EG" sz="8000" b="1" dirty="0" smtClean="0"/>
              <a:t>سيدي تقبل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عطيني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ربي قلب نقي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نار </a:t>
            </a:r>
            <a:r>
              <a:rPr lang="ar-EG" sz="8000" b="1" dirty="0" smtClean="0"/>
              <a:t>روحك فيَّ يشعـل 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جاي</a:t>
            </a:r>
            <a:r>
              <a:rPr lang="ar-EG" sz="8000" b="1" dirty="0" smtClean="0">
                <a:solidFill>
                  <a:srgbClr val="00582A"/>
                </a:solidFill>
              </a:rPr>
              <a:t> ليك يا يسوع راغب القرب منك أنا طالب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معاك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توحشت </a:t>
            </a:r>
            <a:r>
              <a:rPr lang="ar-EG" sz="8000" b="1" dirty="0" smtClean="0">
                <a:solidFill>
                  <a:srgbClr val="00582A"/>
                </a:solidFill>
              </a:rPr>
              <a:t>الجلســة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بين </a:t>
            </a:r>
            <a:r>
              <a:rPr lang="ar-EG" sz="8000" b="1" dirty="0" err="1" smtClean="0">
                <a:solidFill>
                  <a:srgbClr val="00582A"/>
                </a:solidFill>
              </a:rPr>
              <a:t>خوتي</a:t>
            </a:r>
            <a:r>
              <a:rPr lang="ar-EG" sz="8000" b="1" dirty="0" smtClean="0">
                <a:solidFill>
                  <a:srgbClr val="00582A"/>
                </a:solidFill>
              </a:rPr>
              <a:t> فالكنيسـة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شوقي ليك </a:t>
            </a:r>
            <a:r>
              <a:rPr lang="ar-EG" sz="8000" b="1" dirty="0" err="1" smtClean="0"/>
              <a:t>ديما</a:t>
            </a:r>
            <a:r>
              <a:rPr lang="ar-EG" sz="8000" b="1" dirty="0" smtClean="0"/>
              <a:t> يزيـد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err="1" smtClean="0"/>
              <a:t>اديني</a:t>
            </a:r>
            <a:r>
              <a:rPr lang="ar-EG" sz="8000" b="1" dirty="0" smtClean="0"/>
              <a:t> </a:t>
            </a:r>
            <a:r>
              <a:rPr lang="ar-EG" sz="8000" b="1" dirty="0" smtClean="0"/>
              <a:t>ربي لمجد جديــد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نعرفك </a:t>
            </a:r>
            <a:r>
              <a:rPr lang="ar-EG" sz="8000" b="1" dirty="0" smtClean="0"/>
              <a:t>كثر نتشبه </a:t>
            </a:r>
            <a:r>
              <a:rPr lang="ar-EG" sz="8000" b="1" dirty="0" err="1" smtClean="0"/>
              <a:t>بيك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>إيماني </a:t>
            </a:r>
            <a:r>
              <a:rPr lang="ar-EG" sz="8000" b="1" dirty="0" smtClean="0"/>
              <a:t>فيك يولِّي شديـد </a:t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err="1" smtClean="0">
                <a:solidFill>
                  <a:srgbClr val="00582A"/>
                </a:solidFill>
              </a:rPr>
              <a:t>جاي</a:t>
            </a:r>
            <a:r>
              <a:rPr lang="ar-EG" sz="8000" b="1" dirty="0" smtClean="0">
                <a:solidFill>
                  <a:srgbClr val="00582A"/>
                </a:solidFill>
              </a:rPr>
              <a:t> ليك يا يسوع راغب القرب منك أنا طالب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معاك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توحشت </a:t>
            </a:r>
            <a:r>
              <a:rPr lang="ar-EG" sz="8000" b="1" dirty="0" smtClean="0">
                <a:solidFill>
                  <a:srgbClr val="00582A"/>
                </a:solidFill>
              </a:rPr>
              <a:t>الجلســة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بين </a:t>
            </a:r>
            <a:r>
              <a:rPr lang="ar-EG" sz="8000" b="1" dirty="0" err="1" smtClean="0">
                <a:solidFill>
                  <a:srgbClr val="00582A"/>
                </a:solidFill>
              </a:rPr>
              <a:t>خوتي</a:t>
            </a:r>
            <a:r>
              <a:rPr lang="ar-EG" sz="8000" b="1" dirty="0" smtClean="0">
                <a:solidFill>
                  <a:srgbClr val="00582A"/>
                </a:solidFill>
              </a:rPr>
              <a:t> فالكنيسـة 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</TotalTime>
  <Words>75</Words>
  <Application>Microsoft Office PowerPoint</Application>
  <PresentationFormat>عرض على الشاشة (3:4)‏</PresentationFormat>
  <Paragraphs>23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257</cp:revision>
  <dcterms:created xsi:type="dcterms:W3CDTF">2021-12-07T14:30:00Z</dcterms:created>
  <dcterms:modified xsi:type="dcterms:W3CDTF">2022-06-08T16:27:48Z</dcterms:modified>
</cp:coreProperties>
</file>