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7" r:id="rId5"/>
    <p:sldId id="409" r:id="rId6"/>
    <p:sldId id="410" r:id="rId7"/>
    <p:sldId id="411" r:id="rId8"/>
    <p:sldId id="4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بالصليب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2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بالصليب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بالصليب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فداني غفر ذنوبي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واخد</a:t>
            </a:r>
            <a:r>
              <a:rPr lang="ar-SA" sz="8000" b="1" dirty="0" smtClean="0">
                <a:solidFill>
                  <a:srgbClr val="00582A"/>
                </a:solidFill>
              </a:rPr>
              <a:t>  </a:t>
            </a:r>
            <a:r>
              <a:rPr lang="ar-SA" sz="8000" b="1" dirty="0" smtClean="0">
                <a:solidFill>
                  <a:srgbClr val="00582A"/>
                </a:solidFill>
              </a:rPr>
              <a:t>مكاني </a:t>
            </a:r>
            <a:r>
              <a:rPr lang="ar-SA" sz="8000" b="1" dirty="0" err="1" smtClean="0">
                <a:solidFill>
                  <a:srgbClr val="00582A"/>
                </a:solidFill>
              </a:rPr>
              <a:t>سترعيوبي</a:t>
            </a:r>
            <a:r>
              <a:rPr lang="ar-SA" sz="8000" b="1" dirty="0" smtClean="0">
                <a:solidFill>
                  <a:srgbClr val="00582A"/>
                </a:solidFill>
              </a:rPr>
              <a:t>     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لما </a:t>
            </a:r>
            <a:r>
              <a:rPr lang="ar-SA" sz="8000" b="1" dirty="0" err="1" smtClean="0"/>
              <a:t>انصلب</a:t>
            </a:r>
            <a:r>
              <a:rPr lang="ar-SA" sz="8000" b="1" dirty="0" smtClean="0"/>
              <a:t> عني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من </a:t>
            </a:r>
            <a:r>
              <a:rPr lang="ar-SA" sz="8000" b="1" dirty="0" smtClean="0"/>
              <a:t>قيدي </a:t>
            </a:r>
            <a:r>
              <a:rPr lang="ar-SA" sz="8000" b="1" dirty="0" err="1" smtClean="0"/>
              <a:t>اطلقني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خلصني حررني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بحبه </a:t>
            </a:r>
            <a:r>
              <a:rPr lang="ar-SA" sz="8000" b="1" dirty="0" smtClean="0"/>
              <a:t>العجيب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بالصليب</a:t>
            </a:r>
            <a:r>
              <a:rPr lang="ar-EG" sz="8000" b="1" dirty="0" smtClean="0"/>
              <a:t> </a:t>
            </a:r>
            <a:r>
              <a:rPr lang="ar-SA" sz="8000" b="1" dirty="0" smtClean="0"/>
              <a:t>بالصليب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sz="7200" b="1" dirty="0" smtClean="0"/>
              <a:t>العدل </a:t>
            </a:r>
            <a:r>
              <a:rPr lang="ar-SA" sz="7200" b="1" dirty="0" err="1" smtClean="0"/>
              <a:t>والرحمه</a:t>
            </a:r>
            <a:r>
              <a:rPr lang="ar-SA" sz="7200" b="1" dirty="0" smtClean="0"/>
              <a:t> البر والسلام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بعمل </a:t>
            </a:r>
            <a:r>
              <a:rPr lang="ar-SA" sz="7200" b="1" dirty="0" err="1" smtClean="0"/>
              <a:t>النعمه</a:t>
            </a:r>
            <a:r>
              <a:rPr lang="ar-SA" sz="7200" b="1" dirty="0" smtClean="0"/>
              <a:t> </a:t>
            </a:r>
            <a:r>
              <a:rPr lang="ar-SA" sz="7200" b="1" dirty="0" err="1" smtClean="0"/>
              <a:t>تلاقن</a:t>
            </a:r>
            <a:r>
              <a:rPr lang="ar-SA" sz="7200" b="1" dirty="0" smtClean="0"/>
              <a:t> بالتمام</a:t>
            </a:r>
            <a:endParaRPr lang="en-US" sz="7200" b="1" dirty="0" smtClean="0"/>
          </a:p>
          <a:p>
            <a:pPr algn="ctr" rtl="1"/>
            <a:r>
              <a:rPr lang="ar-SA" sz="7200" b="1" dirty="0" err="1" smtClean="0"/>
              <a:t>جا</a:t>
            </a:r>
            <a:r>
              <a:rPr lang="ar-SA" sz="7200" b="1" dirty="0" smtClean="0"/>
              <a:t> خذ العقاب وتحمل العذاب</a:t>
            </a:r>
            <a:endParaRPr lang="en-US" sz="7200" b="1" dirty="0" smtClean="0"/>
          </a:p>
          <a:p>
            <a:pPr algn="ctr" rtl="1"/>
            <a:r>
              <a:rPr lang="ar-SA" sz="7200" b="1" dirty="0" smtClean="0"/>
              <a:t>ودفع الحساب وفتح </a:t>
            </a:r>
            <a:r>
              <a:rPr lang="ar-SA" sz="7200" b="1" dirty="0" err="1" smtClean="0"/>
              <a:t>الابوب</a:t>
            </a:r>
            <a:endParaRPr lang="en-US" sz="7200" b="1" dirty="0" smtClean="0"/>
          </a:p>
          <a:p>
            <a:pPr algn="ctr"/>
            <a:r>
              <a:rPr lang="ar-SA" sz="7200" b="1" dirty="0" smtClean="0"/>
              <a:t>لما</a:t>
            </a:r>
            <a:r>
              <a:rPr lang="ar-EG" sz="7200" b="1" dirty="0" smtClean="0"/>
              <a:t> </a:t>
            </a:r>
            <a:r>
              <a:rPr lang="ar-SA" sz="7200" b="1" dirty="0" err="1" smtClean="0"/>
              <a:t>انصلب</a:t>
            </a:r>
            <a:r>
              <a:rPr lang="ar-SA" sz="7200" b="1" dirty="0" smtClean="0"/>
              <a:t> </a:t>
            </a:r>
            <a:r>
              <a:rPr lang="ar-SA" sz="7200" b="1" dirty="0" smtClean="0"/>
              <a:t>عني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لما </a:t>
            </a:r>
            <a:r>
              <a:rPr lang="ar-SA" sz="8000" b="1" dirty="0" err="1" smtClean="0"/>
              <a:t>انصلب</a:t>
            </a:r>
            <a:r>
              <a:rPr lang="ar-SA" sz="8000" b="1" dirty="0" smtClean="0"/>
              <a:t> عني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من </a:t>
            </a:r>
            <a:r>
              <a:rPr lang="ar-SA" sz="8000" b="1" dirty="0" smtClean="0"/>
              <a:t>قيدي </a:t>
            </a:r>
            <a:r>
              <a:rPr lang="ar-SA" sz="8000" b="1" dirty="0" err="1" smtClean="0"/>
              <a:t>اطلقني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خلصني حررني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بحبه </a:t>
            </a:r>
            <a:r>
              <a:rPr lang="ar-SA" sz="8000" b="1" dirty="0" smtClean="0"/>
              <a:t>العجيب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بالصليب</a:t>
            </a:r>
            <a:r>
              <a:rPr lang="ar-EG" sz="8000" b="1" dirty="0" smtClean="0"/>
              <a:t> </a:t>
            </a:r>
            <a:r>
              <a:rPr lang="ar-SA" sz="8000" b="1" dirty="0" smtClean="0"/>
              <a:t>بالصليب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6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ar-SA" sz="7200" b="1" dirty="0" smtClean="0"/>
              <a:t>وخلاصه قريب للي يخافونه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مسيح الصليب </a:t>
            </a:r>
            <a:r>
              <a:rPr lang="ar-SA" sz="7200" b="1" dirty="0" smtClean="0"/>
              <a:t>ولا أحد</a:t>
            </a:r>
            <a:r>
              <a:rPr lang="ar-EG" sz="7200" b="1" dirty="0" smtClean="0"/>
              <a:t> </a:t>
            </a:r>
            <a:r>
              <a:rPr lang="ar-SA" sz="7200" b="1" dirty="0" smtClean="0"/>
              <a:t>دونه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ما </a:t>
            </a:r>
            <a:r>
              <a:rPr lang="ar-SA" sz="7200" b="1" dirty="0" err="1" smtClean="0"/>
              <a:t>زاله</a:t>
            </a:r>
            <a:r>
              <a:rPr lang="ar-SA" sz="7200" b="1" dirty="0" smtClean="0"/>
              <a:t> المجال مفتوح </a:t>
            </a:r>
            <a:r>
              <a:rPr lang="ar-SA" sz="7200" b="1" dirty="0" err="1" smtClean="0"/>
              <a:t>للنجاه</a:t>
            </a:r>
            <a:endParaRPr lang="en-US" sz="7200" dirty="0" smtClean="0"/>
          </a:p>
          <a:p>
            <a:pPr algn="ctr" rtl="1"/>
            <a:r>
              <a:rPr lang="ar-SA" sz="7200" b="1" dirty="0" smtClean="0"/>
              <a:t>واليوم تعال  تمتع </a:t>
            </a:r>
            <a:r>
              <a:rPr lang="ar-SA" sz="7200" b="1" dirty="0" err="1" smtClean="0"/>
              <a:t>بالحياه</a:t>
            </a:r>
            <a:endParaRPr lang="en-US" sz="7200" dirty="0" smtClean="0"/>
          </a:p>
          <a:p>
            <a:pPr algn="ctr" rtl="1">
              <a:lnSpc>
                <a:spcPct val="150000"/>
              </a:lnSpc>
            </a:pPr>
            <a:endParaRPr lang="en-US" sz="72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لما </a:t>
            </a:r>
            <a:r>
              <a:rPr lang="ar-SA" sz="8000" b="1" dirty="0" err="1" smtClean="0"/>
              <a:t>انصلب</a:t>
            </a:r>
            <a:r>
              <a:rPr lang="ar-SA" sz="8000" b="1" dirty="0" smtClean="0"/>
              <a:t> عني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من </a:t>
            </a:r>
            <a:r>
              <a:rPr lang="ar-SA" sz="8000" b="1" dirty="0" smtClean="0"/>
              <a:t>قيدي </a:t>
            </a:r>
            <a:r>
              <a:rPr lang="ar-SA" sz="8000" b="1" dirty="0" err="1" smtClean="0"/>
              <a:t>اطلقني</a:t>
            </a:r>
            <a:endParaRPr lang="en-US" sz="8000" dirty="0" smtClean="0"/>
          </a:p>
          <a:p>
            <a:pPr algn="ctr" rtl="1"/>
            <a:r>
              <a:rPr lang="ar-SA" sz="8000" b="1" dirty="0" smtClean="0"/>
              <a:t>خلصني حررني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بحبه العجيب</a:t>
            </a:r>
            <a:endParaRPr lang="en-US" sz="8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2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بالصليب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بالصليب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يسوع فداني غفر ذنوبي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واخد</a:t>
            </a:r>
            <a:r>
              <a:rPr lang="ar-SA" sz="8000" b="1" dirty="0" smtClean="0">
                <a:solidFill>
                  <a:srgbClr val="00582A"/>
                </a:solidFill>
              </a:rPr>
              <a:t>  </a:t>
            </a:r>
            <a:r>
              <a:rPr lang="ar-SA" sz="8000" b="1" dirty="0" smtClean="0">
                <a:solidFill>
                  <a:srgbClr val="00582A"/>
                </a:solidFill>
              </a:rPr>
              <a:t>مكاني </a:t>
            </a:r>
            <a:r>
              <a:rPr lang="ar-SA" sz="8000" b="1" dirty="0" err="1" smtClean="0">
                <a:solidFill>
                  <a:srgbClr val="00582A"/>
                </a:solidFill>
              </a:rPr>
              <a:t>سترعيوبي</a:t>
            </a:r>
            <a:r>
              <a:rPr lang="ar-SA" sz="8000" b="1" dirty="0" smtClean="0">
                <a:solidFill>
                  <a:srgbClr val="00582A"/>
                </a:solidFill>
              </a:rPr>
              <a:t>      </a:t>
            </a:r>
            <a:endParaRPr lang="en-US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1884</TotalTime>
  <Words>92</Words>
  <Application>Microsoft Office PowerPoint</Application>
  <PresentationFormat>عرض على الشاشة (3:4)‏</PresentationFormat>
  <Paragraphs>31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262</cp:revision>
  <dcterms:created xsi:type="dcterms:W3CDTF">2021-12-07T14:30:00Z</dcterms:created>
  <dcterms:modified xsi:type="dcterms:W3CDTF">2022-06-19T07:31:28Z</dcterms:modified>
</cp:coreProperties>
</file>