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5" r:id="rId2"/>
    <p:sldId id="312" r:id="rId3"/>
    <p:sldId id="313" r:id="rId4"/>
    <p:sldId id="350" r:id="rId5"/>
    <p:sldId id="315" r:id="rId6"/>
    <p:sldId id="351" r:id="rId7"/>
    <p:sldId id="317" r:id="rId8"/>
    <p:sldId id="352" r:id="rId9"/>
    <p:sldId id="319" r:id="rId10"/>
    <p:sldId id="353" r:id="rId11"/>
    <p:sldId id="321" r:id="rId12"/>
    <p:sldId id="354" r:id="rId13"/>
    <p:sldId id="323" r:id="rId14"/>
    <p:sldId id="355" r:id="rId15"/>
    <p:sldId id="325" r:id="rId16"/>
    <p:sldId id="356" r:id="rId17"/>
    <p:sldId id="327" r:id="rId18"/>
    <p:sldId id="357" r:id="rId19"/>
    <p:sldId id="329" r:id="rId20"/>
    <p:sldId id="358" r:id="rId21"/>
    <p:sldId id="331" r:id="rId22"/>
    <p:sldId id="359" r:id="rId23"/>
    <p:sldId id="333" r:id="rId24"/>
    <p:sldId id="360" r:id="rId25"/>
    <p:sldId id="335" r:id="rId26"/>
    <p:sldId id="361" r:id="rId27"/>
    <p:sldId id="337" r:id="rId28"/>
    <p:sldId id="362" r:id="rId29"/>
    <p:sldId id="339" r:id="rId30"/>
    <p:sldId id="363" r:id="rId31"/>
    <p:sldId id="341" r:id="rId32"/>
    <p:sldId id="364" r:id="rId33"/>
    <p:sldId id="343" r:id="rId34"/>
    <p:sldId id="365" r:id="rId35"/>
    <p:sldId id="345" r:id="rId36"/>
    <p:sldId id="366" r:id="rId37"/>
    <p:sldId id="347" r:id="rId38"/>
    <p:sldId id="367" r:id="rId39"/>
    <p:sldId id="349" r:id="rId40"/>
    <p:sldId id="368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50"/>
            <p14:sldId id="315"/>
            <p14:sldId id="351"/>
            <p14:sldId id="317"/>
            <p14:sldId id="352"/>
            <p14:sldId id="319"/>
            <p14:sldId id="353"/>
            <p14:sldId id="321"/>
            <p14:sldId id="354"/>
            <p14:sldId id="323"/>
            <p14:sldId id="355"/>
            <p14:sldId id="325"/>
            <p14:sldId id="356"/>
            <p14:sldId id="327"/>
            <p14:sldId id="357"/>
            <p14:sldId id="329"/>
            <p14:sldId id="358"/>
            <p14:sldId id="331"/>
            <p14:sldId id="359"/>
            <p14:sldId id="333"/>
            <p14:sldId id="360"/>
            <p14:sldId id="335"/>
            <p14:sldId id="361"/>
            <p14:sldId id="337"/>
            <p14:sldId id="362"/>
            <p14:sldId id="339"/>
            <p14:sldId id="363"/>
            <p14:sldId id="341"/>
            <p14:sldId id="364"/>
            <p14:sldId id="343"/>
            <p14:sldId id="365"/>
            <p14:sldId id="345"/>
            <p14:sldId id="366"/>
            <p14:sldId id="347"/>
            <p14:sldId id="367"/>
            <p14:sldId id="349"/>
            <p14:sldId id="36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باندهاش وإعجاب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098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5-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قالَ يوحَنَّا سَيَأتي   بَعدِي مَن كَانَ قَبلي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حَمَـــــلُ الله القُدُّوسُ   جَـاءَ يُعَمَّدُ مِن قِبَلي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youhanna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baadi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man kana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qabli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hamalollahi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alqoddoso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yoaammado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qebali</a:t>
            </a:r>
            <a:endParaRPr lang="ar-EG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ar-EG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John said:  “Him Who was before me will come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after me. The Holy Lamb of God will be baptized by me”.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90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715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Arial" charset="0"/>
              </a:rPr>
              <a:t>6</a:t>
            </a:r>
            <a:r>
              <a:rPr lang="ar-EG" sz="4800" b="1" dirty="0">
                <a:cs typeface="Arial" charset="0"/>
              </a:rPr>
              <a:t>- الخَفِيُّ قد تَجَلَّى   وَالغَنِــــــــيُّ قد اِفتَقَرْ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نَنطِقُ بِعَظَمَتِـــــــهِ   وَلا يُوصَفُ لأنَّهُ سِرْ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alkhafio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tajalla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walghanio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eftaqar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nanteqo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aazamatehi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yoSafo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annaho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serr</a:t>
            </a:r>
            <a:br>
              <a:rPr lang="en-US" sz="1000" b="1" dirty="0">
                <a:cs typeface="Arial" charset="0"/>
              </a:rPr>
            </a:br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The invisible was seen and the rich became poor.</a:t>
            </a:r>
          </a:p>
          <a:p>
            <a:pPr rtl="1"/>
            <a:r>
              <a:rPr lang="en-US" sz="2800" b="1" dirty="0">
                <a:cs typeface="Arial" charset="0"/>
              </a:rPr>
              <a:t> We glorify Him even though we can not</a:t>
            </a:r>
          </a:p>
          <a:p>
            <a:pPr rtl="1"/>
            <a:r>
              <a:rPr lang="en-US" sz="2800" b="1" dirty="0">
                <a:cs typeface="Arial" charset="0"/>
              </a:rPr>
              <a:t> describe His greatness.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46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706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Arial" charset="0"/>
              </a:rPr>
              <a:t>7</a:t>
            </a:r>
            <a:r>
              <a:rPr lang="ar-EG" sz="4800" b="1" dirty="0">
                <a:cs typeface="Arial" charset="0"/>
              </a:rPr>
              <a:t>- الجَالِسُ فَوقَ </a:t>
            </a:r>
            <a:r>
              <a:rPr lang="ar-EG" sz="4800" b="1" dirty="0" err="1">
                <a:cs typeface="Arial" charset="0"/>
              </a:rPr>
              <a:t>الشَّاروبيم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أخلَى نَفسَــــــــهُ مِنَ المَجدِ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النَّارُ الآكِلَةُ   اِقتَرَبَ مِنَّا في جَسَدِ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aljaleso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fawqa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asharobeem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akhla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nafsaho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almajdi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alnnaro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alaakelato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eqtaraba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menna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jasadi</a:t>
            </a:r>
            <a:br>
              <a:rPr lang="en-US" sz="1000" b="1" dirty="0">
                <a:cs typeface="Arial" charset="0"/>
              </a:rPr>
            </a:br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Who sits on the Cherubim let go of His glory.</a:t>
            </a:r>
          </a:p>
          <a:p>
            <a:pPr rtl="1"/>
            <a:r>
              <a:rPr lang="en-US" sz="2800" b="1" dirty="0">
                <a:cs typeface="Arial" charset="0"/>
              </a:rPr>
              <a:t> The blazing fire came to us in flesh.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69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12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8-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المَجُوسُ رَأَوْهُ كَطِفلٍ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وَسَـــجَدُوا لَهُ كَرَبِّ الكُلْ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عَاشَ بَيْنَنا كَإنسَانٍ   وَكَإلَهٍ كَانَ يَعمَلْ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6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almajoso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raawho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teflen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sajado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rabbi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elkol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aasha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baynana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ensanen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elahen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kana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yaamal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The Magi saw Him as a baby but worshiped Him as the God of all.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He lived among us as a human but he worked as a God.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340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923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Arial" charset="0"/>
              </a:rPr>
              <a:t>9- جَاعَ وَعَطِشَ كَإنسَانٍ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وَأشـــــبَعَ وَرَوَى وَأَرَاحْ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نَامَ كَأبنَاءِ الجَسَدِ   وَكاللهِ انتَهَرَ الرِّيَاحْ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24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aatesha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ensanen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ashbaa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arah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nama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abnaa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aljasadi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kallahi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entaharar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riah</a:t>
            </a:r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felt hunger and thirst as a human, He filled,</a:t>
            </a:r>
          </a:p>
          <a:p>
            <a:pPr rtl="1"/>
            <a:r>
              <a:rPr lang="en-US" sz="2800" b="1" dirty="0">
                <a:cs typeface="Arial" charset="0"/>
              </a:rPr>
              <a:t> quenched and comforted. He slept as man and </a:t>
            </a:r>
          </a:p>
          <a:p>
            <a:pPr rtl="1"/>
            <a:r>
              <a:rPr lang="en-US" sz="2800" b="1" dirty="0">
                <a:cs typeface="Arial" charset="0"/>
              </a:rPr>
              <a:t>as God He rebuked the winds.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35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882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10-</a:t>
            </a:r>
            <a:r>
              <a:rPr lang="ar-EG" sz="4800" b="1" dirty="0">
                <a:cs typeface="Arial" charset="0"/>
              </a:rPr>
              <a:t> مَشَى عَلى الأرضِ كَبَشَرٍ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وَعَلى المِيَـــــــــــــاهِ كَالمُتَعَالْ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وَبَكَــى عِندَ القَبرِ وَقَالَ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لِلمَيِّت أُخرُجْ في الحَالْ</a:t>
            </a:r>
          </a:p>
          <a:p>
            <a:pPr rtl="1"/>
            <a:br>
              <a:rPr lang="en-US" sz="2400" b="1" dirty="0"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masha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alarDi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basharen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almiahi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kalmotaal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baka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aend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alqabri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lelmayet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okhroj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filhal</a:t>
            </a:r>
            <a:endParaRPr lang="en-US" sz="28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walked on earth as man and on water as the Almighty. He wept at the tomb and told the dead man to come out immediately.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623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52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Arial" charset="0"/>
              </a:rPr>
              <a:t>11-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مَخدومُ المَلائِكة</a:t>
            </a:r>
            <a:r>
              <a:rPr lang="ar-SA" sz="4800" b="1" dirty="0">
                <a:solidFill>
                  <a:prstClr val="black"/>
                </a:solidFill>
                <a:cs typeface="Arial" charset="0"/>
              </a:rPr>
              <a:t>ِ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   وَكُلِّ جُندِ السَّمَاء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صَارَ خَادِمَ الخَلاصِ   لِكُلِّ البَشَرِ </a:t>
            </a:r>
            <a:r>
              <a:rPr lang="ar-EG" sz="4800" b="1" dirty="0" err="1">
                <a:solidFill>
                  <a:prstClr val="black"/>
                </a:solidFill>
                <a:cs typeface="Arial" charset="0"/>
              </a:rPr>
              <a:t>الخُطَاة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makhdomo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almalaekati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wakolli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jondi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elssamaa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Sara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khadem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alkhalaSi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kolle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albashare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alkhotah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Him Who is served by the angels and by all 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the powers of heaven became a servant to all the sinners</a:t>
            </a: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894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873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12-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حَاكَمُوا قَاضي القُضَاةِ وَقَبِلَ مَعَ أنَّهُ البَار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حُسِبَ في عِدَادِ </a:t>
            </a:r>
            <a:r>
              <a:rPr lang="ar-EG" sz="4800" b="1" dirty="0" err="1">
                <a:solidFill>
                  <a:prstClr val="black"/>
                </a:solidFill>
                <a:cs typeface="Arial" charset="0"/>
              </a:rPr>
              <a:t>الخُطاةِ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 لِيَحسِبَنا مَعَ الأبرَار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hakamo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qaDi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alqoDah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qabela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maa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annaho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albar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hoseba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aedad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elkhotah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le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yahsebana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maa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alabrar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en-US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They accused the Judge of judges, He accepted the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sentence even though He is the Righteous One.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He was counted as a sinner to count us with the righteous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801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370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13-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ألبَسُوهُ تَاجَ شَوْكٍ  وَهوَ مُتَوِّجُ المُلوك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ضُرِبَ عَلى الرَّأسِ كَعَبدٍ  لِيَرفَعَ رَأسَ العَبيد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albasoho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taja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shawken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motawwejo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elmolok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Doreba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aarrasi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aabden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yarfaa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raas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alaabeed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He was crowned by thorns though He crowns all kings.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He was smitten on the head as a slave to lift up the slaves.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638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980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14</a:t>
            </a:r>
            <a:r>
              <a:rPr lang="ar-EG" sz="4000" b="1" dirty="0">
                <a:cs typeface="Arial" charset="0"/>
              </a:rPr>
              <a:t>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أيُهَانُ العَظيمُ؟   أيُذَلُّ المُمَجَّد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أيُوضَـــعُ المُرتَفِعُ؟   </a:t>
            </a:r>
            <a:r>
              <a:rPr lang="ar-EG" sz="5400" b="1" dirty="0" err="1">
                <a:solidFill>
                  <a:prstClr val="black"/>
                </a:solidFill>
                <a:cs typeface="Arial" charset="0"/>
              </a:rPr>
              <a:t>يَالَعِظَمِ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 حُبِّكَ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ayohano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alaazeemo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Ayothallo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almomajjad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ayoDaao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elmortafeao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aezami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hobbeka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How is the Great insulted, the Glorified 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enslaved and the Most High put down? This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love of Yours is so great.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29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Arial" charset="0"/>
              </a:rPr>
              <a:t>1</a:t>
            </a:r>
            <a:r>
              <a:rPr lang="ar-EG" sz="3600" b="1" dirty="0">
                <a:cs typeface="Arial" charset="0"/>
              </a:rPr>
              <a:t>-</a:t>
            </a:r>
            <a:r>
              <a:rPr lang="ar-EG" sz="4800" b="1" dirty="0">
                <a:cs typeface="Arial" charset="0"/>
              </a:rPr>
              <a:t> </a:t>
            </a:r>
            <a:r>
              <a:rPr lang="ar-EG" b="1" dirty="0">
                <a:cs typeface="Arial" charset="0"/>
              </a:rPr>
              <a:t>حَلَّ في حِضنِ البَتُول  ولم يُفارِق حِضــنَ الآب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نَزَلَ إلَيْنا </a:t>
            </a:r>
            <a:r>
              <a:rPr lang="ar-EG" sz="4800" b="1" dirty="0" err="1">
                <a:cs typeface="Arial" charset="0"/>
              </a:rPr>
              <a:t>عَمَّانوئيل</a:t>
            </a:r>
            <a:r>
              <a:rPr lang="ar-EG" sz="4800" b="1" dirty="0">
                <a:cs typeface="Arial" charset="0"/>
              </a:rPr>
              <a:t>  وَهوَ مَاكِث في العَلاء</a:t>
            </a:r>
            <a:endParaRPr lang="en-US" sz="4800" b="1" dirty="0">
              <a:cs typeface="Arial" charset="0"/>
            </a:endParaRPr>
          </a:p>
          <a:p>
            <a:pPr rtl="1"/>
            <a:endParaRPr lang="ar-EG" sz="2800" b="1" dirty="0">
              <a:cs typeface="Arial" charset="0"/>
            </a:endParaRPr>
          </a:p>
          <a:p>
            <a:pPr rtl="1"/>
            <a:br>
              <a:rPr lang="en-US" sz="2800" b="1" dirty="0"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halla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heDni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elbatol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yofareq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heDn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alaab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elayna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aammanoel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maketh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alaala</a:t>
            </a:r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br>
              <a:rPr lang="en-US" sz="900" b="1" dirty="0">
                <a:cs typeface="Arial" charset="0"/>
              </a:rPr>
            </a:br>
            <a:br>
              <a:rPr lang="en-US" sz="9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came to the womb of the virgin and did not </a:t>
            </a:r>
          </a:p>
          <a:p>
            <a:pPr rtl="1"/>
            <a:r>
              <a:rPr lang="en-US" sz="2800" b="1" dirty="0">
                <a:cs typeface="Arial" charset="0"/>
              </a:rPr>
              <a:t>depart from the bosom of the Father.</a:t>
            </a:r>
          </a:p>
          <a:p>
            <a:pPr rtl="1"/>
            <a:r>
              <a:rPr lang="en-US" sz="2800" b="1" dirty="0">
                <a:cs typeface="Arial" charset="0"/>
              </a:rPr>
              <a:t> Emmanuel  came to us while still residing in heaven.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914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15-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اِتَّضَعَ هَذا العَظيم   لِيَرفَعَ المُتَّضِعِين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قَبِلَ أن يُربَط وَيُقَيَّــــــد  لِيَفُــــــكَّ المُقَيَّدين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ettaDaa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hath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alaazeem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yarfa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almottaDeaeen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qabela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yorbat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yoqayyad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yafokka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almoqayyadeen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That Great One humbled Himself to lift up the humble. He accepted to be tied up to untie the prisoners.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8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272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16</a:t>
            </a:r>
            <a:r>
              <a:rPr lang="ar-EG" sz="3200" b="1" dirty="0">
                <a:cs typeface="Arial" charset="0"/>
              </a:rPr>
              <a:t>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الأيدي الَّتي صَوَّرَتْ آدَم وَشَفَتْ اِلجَميـــع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سُمِّرَتْ عَلى الصَّليبِ  وَشُوِّهَ الوَجْهُ البَديع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600" b="1" dirty="0">
                <a:solidFill>
                  <a:prstClr val="black"/>
                </a:solidFill>
                <a:cs typeface="Arial" charset="0"/>
              </a:rPr>
            </a:b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al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aydi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allati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Sawwarat</a:t>
            </a:r>
            <a:endParaRPr lang="en-US" sz="3600" b="1" dirty="0">
              <a:solidFill>
                <a:srgbClr val="FF0000"/>
              </a:solidFill>
              <a:cs typeface="Arial" charset="0"/>
            </a:endParaRPr>
          </a:p>
          <a:p>
            <a:pPr rtl="1"/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adam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shafat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eljameea</a:t>
            </a:r>
            <a:br>
              <a:rPr lang="en-US" sz="3600" b="1" dirty="0">
                <a:solidFill>
                  <a:srgbClr val="FF0000"/>
                </a:solidFill>
                <a:cs typeface="Arial" charset="0"/>
              </a:rPr>
            </a:b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sommerat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aala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alSSaleebi</a:t>
            </a:r>
            <a:br>
              <a:rPr lang="en-US" sz="3600" b="1" dirty="0">
                <a:solidFill>
                  <a:srgbClr val="FF0000"/>
                </a:solidFill>
                <a:cs typeface="Arial" charset="0"/>
              </a:rPr>
            </a:b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showeh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alwajho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elbadeea</a:t>
            </a:r>
            <a:endParaRPr lang="en-US" sz="36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50" b="1" dirty="0">
                <a:solidFill>
                  <a:prstClr val="black"/>
                </a:solidFill>
                <a:cs typeface="Arial" charset="0"/>
              </a:rPr>
            </a:br>
            <a:br>
              <a:rPr lang="en-US" sz="105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The hands that formed Adam and healed 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everybody were nailed to the cross and the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pretty face was mutilated.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2454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3025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17-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عُلِّقَ مَن ثَبَّتَ  الأرضَ لأقدَامِ الإنسَان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وَارتَفَعَ فَوقَ الصَّليبِ   الَّذي رَفعَ الأكــوَان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aolleqa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thabbata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alarDa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aqdam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elensan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wartafaaa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fawqa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alSSaleebi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rafaa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alakwan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Him Who made earth for man to walk, was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hanged and Him Who lifted universes was lifted on the cross.</a:t>
            </a:r>
            <a:endParaRPr lang="ar-EG" sz="2800" b="1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5987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926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18-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مَاتَ بِإرَادَتِهِ   وَدُفِنَ بِاختِيَارِهِ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وَقَامَ بِقُـــــــــــوَّتِهِ   وَصَعَدَ بِقُدْرَتِهِ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mata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eradatehi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dofena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bekhtiarehi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qama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qowatehi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Saaada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qodratehi</a:t>
            </a:r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He died with His will, buried with His choice,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rose with His power and ascended by His might.</a:t>
            </a:r>
            <a:endParaRPr lang="ar-EG" sz="2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7129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2796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19-</a:t>
            </a:r>
            <a:r>
              <a:rPr lang="ar-EG" sz="5400" b="1" dirty="0">
                <a:cs typeface="Arial" charset="0"/>
              </a:rPr>
              <a:t>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وَهوَ كَائِنٌ مَعنَا  وَسَيَأتي في مَجْدِهِ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  لاِفتِدَاءِ المُقتَنَى    لِنُمَجِّدْهُ إلى الأَبَدِ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32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2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kaaenon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majdehi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leftedaka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lmoqtana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nomajjedho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alabadi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He is with us and will come in His glory to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redeem His positions. Let’s glorify Him forever.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1170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3419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2-</a:t>
            </a:r>
            <a:r>
              <a:rPr lang="ar-EG" sz="4800" b="1" dirty="0">
                <a:cs typeface="Arial" charset="0"/>
              </a:rPr>
              <a:t> الَّذي نَزَلَ هوَ الَّذي صَعَدَ وَكَانَ في عَرشِهِ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نَزَلَ وَلم يُخلِ السَّمَاء   وَصَعَدَ وَلم يَترُكْنا</a:t>
            </a:r>
            <a:endParaRPr lang="en-US" sz="48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br>
              <a:rPr lang="en-US" sz="4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hoallathi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Saada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kana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aarshehi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yokhli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essamaa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Saada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yatrokna</a:t>
            </a:r>
            <a:br>
              <a:rPr lang="en-US" sz="1000" b="1" dirty="0">
                <a:cs typeface="Arial" charset="0"/>
              </a:rPr>
            </a:br>
            <a:endParaRPr lang="en-US" sz="900" b="1" dirty="0">
              <a:cs typeface="Arial" charset="0"/>
            </a:endParaRPr>
          </a:p>
          <a:p>
            <a:pPr rtl="1"/>
            <a:endParaRPr lang="en-US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br>
              <a:rPr lang="en-US" sz="900" b="1" dirty="0">
                <a:cs typeface="Arial" charset="0"/>
              </a:rPr>
            </a:br>
            <a:r>
              <a:rPr lang="en-US" sz="2400" b="1" dirty="0">
                <a:cs typeface="Arial" charset="0"/>
              </a:rPr>
              <a:t>Him Who descended is the One Who ascended </a:t>
            </a:r>
          </a:p>
          <a:p>
            <a:pPr rtl="1"/>
            <a:r>
              <a:rPr lang="en-US" sz="2400" b="1" dirty="0">
                <a:cs typeface="Arial" charset="0"/>
              </a:rPr>
              <a:t>and He is still on His throne. He came down and </a:t>
            </a:r>
          </a:p>
          <a:p>
            <a:pPr rtl="1"/>
            <a:r>
              <a:rPr lang="en-US" sz="2400" b="1" dirty="0">
                <a:cs typeface="Arial" charset="0"/>
              </a:rPr>
              <a:t>did not leave heaven and He ascended without leaving us.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27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23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Arial" charset="0"/>
              </a:rPr>
              <a:t>3</a:t>
            </a:r>
            <a:r>
              <a:rPr lang="ar-EG" b="1" dirty="0">
                <a:cs typeface="Arial" charset="0"/>
              </a:rPr>
              <a:t>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الَّذي يُكَــــوِّنُ   الأجِنَّةَ في البَطْنِ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صَارَ جَنيناً وَلَفُّوهُ   بأقمِطَةٍ مِن قُطنِ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yokawweno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alajennata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albatni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Sara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janeenan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laffoho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be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aqmetaten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qotni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Him Who forms embryos in wombs, became a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child and they wrapped Him in cotton wraps.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85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elrrabbo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709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Arial" charset="0"/>
              </a:rPr>
              <a:t>4- مَن لَيسَ لَــهُ بَدْءُ   وَاسمُهُ قَبلَ الشَّمسْ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أتَى في مِلءِ الزَّمَانِ   وَهوَ الآتِي وَالأمسْ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man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laysa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badao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wasmoho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qablash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shams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melai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ezzamani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walams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3200" b="1" dirty="0">
                <a:cs typeface="Arial" charset="0"/>
              </a:rPr>
              <a:t>Him Who has no beginning came in time.</a:t>
            </a:r>
          </a:p>
          <a:p>
            <a:pPr rtl="1"/>
            <a:r>
              <a:rPr lang="en-US" sz="3200" b="1" dirty="0">
                <a:cs typeface="Arial" charset="0"/>
              </a:rPr>
              <a:t> He is the One Who was and is and is still to come.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25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3928</TotalTime>
  <Words>2162</Words>
  <Application>Microsoft Office PowerPoint</Application>
  <PresentationFormat>عرض على الشاشة (4:3)</PresentationFormat>
  <Paragraphs>203</Paragraphs>
  <Slides>41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2025-02-06T09:11:03Z</dcterms:modified>
</cp:coreProperties>
</file>