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436" r:id="rId35"/>
    <p:sldId id="437" r:id="rId36"/>
    <p:sldId id="438" r:id="rId37"/>
    <p:sldId id="439" r:id="rId38"/>
    <p:sldId id="440" r:id="rId39"/>
    <p:sldId id="441" r:id="rId40"/>
    <p:sldId id="442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باندهاش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وا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ٕعجاب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5-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قال يوحنا سيأتي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بعدي </a:t>
            </a:r>
            <a:r>
              <a:rPr lang="ar-EG" sz="7200" b="1" dirty="0" smtClean="0"/>
              <a:t>من كان قبلي</a:t>
            </a:r>
            <a:br>
              <a:rPr lang="ar-EG" sz="7200" b="1" dirty="0" smtClean="0"/>
            </a:br>
            <a:r>
              <a:rPr lang="ar-EG" sz="7200" b="1" dirty="0" smtClean="0"/>
              <a:t>حمل الله القدوس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جاء </a:t>
            </a:r>
            <a:r>
              <a:rPr lang="ar-EG" sz="7200" b="1" dirty="0" err="1" smtClean="0"/>
              <a:t>يعمَد</a:t>
            </a:r>
            <a:r>
              <a:rPr lang="ar-EG" sz="7200" b="1" dirty="0" smtClean="0"/>
              <a:t> من قبَلي !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6-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الخفيُّ قد تجلى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والغني </a:t>
            </a:r>
            <a:r>
              <a:rPr lang="ar-EG" sz="7200" b="1" dirty="0" smtClean="0"/>
              <a:t>قد افتقر</a:t>
            </a:r>
            <a:br>
              <a:rPr lang="ar-EG" sz="7200" b="1" dirty="0" smtClean="0"/>
            </a:br>
            <a:r>
              <a:rPr lang="ar-EG" sz="7200" b="1" dirty="0" smtClean="0"/>
              <a:t>ننطق بعظمته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ولا </a:t>
            </a:r>
            <a:r>
              <a:rPr lang="ar-EG" sz="7200" b="1" dirty="0" smtClean="0"/>
              <a:t>يوصف لأنه سرّْ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7-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الجالس فوق </a:t>
            </a:r>
            <a:r>
              <a:rPr lang="ar-EG" sz="7200" b="1" dirty="0" err="1" smtClean="0"/>
              <a:t>الشاروبيم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أخلى </a:t>
            </a:r>
            <a:r>
              <a:rPr lang="ar-EG" sz="7200" b="1" dirty="0" smtClean="0"/>
              <a:t>نفسه من المجد</a:t>
            </a:r>
            <a:br>
              <a:rPr lang="ar-EG" sz="7200" b="1" dirty="0" smtClean="0"/>
            </a:br>
            <a:r>
              <a:rPr lang="ar-EG" sz="7200" b="1" dirty="0" smtClean="0"/>
              <a:t>النـــــارُ الآكلـــــة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اقترب </a:t>
            </a:r>
            <a:r>
              <a:rPr lang="ar-EG" sz="7200" b="1" dirty="0" smtClean="0"/>
              <a:t>منا في جسد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8-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المجوس رأوه كطفل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وسجدوا </a:t>
            </a:r>
            <a:r>
              <a:rPr lang="ar-EG" sz="7200" b="1" dirty="0" smtClean="0"/>
              <a:t>له كرب الكل</a:t>
            </a:r>
            <a:br>
              <a:rPr lang="ar-EG" sz="7200" b="1" dirty="0" smtClean="0"/>
            </a:br>
            <a:r>
              <a:rPr lang="ar-EG" sz="7200" b="1" dirty="0" smtClean="0"/>
              <a:t>عاش بيننا كإنسان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وكإله </a:t>
            </a:r>
            <a:r>
              <a:rPr lang="ar-EG" sz="7200" b="1" dirty="0" smtClean="0"/>
              <a:t>كان يعمل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9-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جاع وعطش كإنسان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وأشبع </a:t>
            </a:r>
            <a:r>
              <a:rPr lang="ar-EG" sz="7200" b="1" dirty="0" smtClean="0"/>
              <a:t>وروى وأراح</a:t>
            </a:r>
            <a:br>
              <a:rPr lang="ar-EG" sz="7200" b="1" dirty="0" smtClean="0"/>
            </a:br>
            <a:r>
              <a:rPr lang="ar-EG" sz="7200" b="1" dirty="0" smtClean="0"/>
              <a:t>نام كأبناء الجسد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وكالله </a:t>
            </a:r>
            <a:r>
              <a:rPr lang="ar-EG" sz="7200" b="1" dirty="0" smtClean="0"/>
              <a:t>انتهر الرياح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10-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مشى على الأرض كبشر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وعلى </a:t>
            </a:r>
            <a:r>
              <a:rPr lang="ar-EG" sz="7200" b="1" dirty="0" smtClean="0"/>
              <a:t>المياه </a:t>
            </a:r>
            <a:r>
              <a:rPr lang="ar-EG" sz="7200" b="1" dirty="0" err="1" smtClean="0"/>
              <a:t>كالمتعال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وبكى عند القبر </a:t>
            </a:r>
            <a:r>
              <a:rPr lang="ar-EG" sz="7200" b="1" dirty="0" smtClean="0"/>
              <a:t>وقال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</a:t>
            </a:r>
            <a:r>
              <a:rPr lang="ar-EG" sz="7200" b="1" dirty="0" smtClean="0"/>
              <a:t>للميت أخرج في الحال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11-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 مخدومُ الملائكة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وكل </a:t>
            </a:r>
            <a:r>
              <a:rPr lang="ar-EG" sz="7200" b="1" dirty="0" smtClean="0"/>
              <a:t>جند السماء</a:t>
            </a:r>
            <a:br>
              <a:rPr lang="ar-EG" sz="7200" b="1" dirty="0" smtClean="0"/>
            </a:br>
            <a:r>
              <a:rPr lang="ar-EG" sz="7200" b="1" dirty="0" smtClean="0"/>
              <a:t>صار خادم الخلاص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لكل </a:t>
            </a:r>
            <a:r>
              <a:rPr lang="ar-EG" sz="7200" b="1" dirty="0" smtClean="0"/>
              <a:t>البشر </a:t>
            </a:r>
            <a:r>
              <a:rPr lang="ar-EG" sz="7200" b="1" dirty="0" err="1" smtClean="0"/>
              <a:t>الخطاه</a:t>
            </a: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حاكموا قاضي القضاة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وقبل </a:t>
            </a:r>
            <a:r>
              <a:rPr lang="ar-EG" sz="7200" b="1" dirty="0" smtClean="0"/>
              <a:t>مع أنه البار</a:t>
            </a:r>
            <a:br>
              <a:rPr lang="ar-EG" sz="7200" b="1" dirty="0" smtClean="0"/>
            </a:br>
            <a:r>
              <a:rPr lang="ar-EG" sz="7200" b="1" dirty="0" smtClean="0"/>
              <a:t>حسب في عداد الخطاة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ليحسبنا </a:t>
            </a:r>
            <a:r>
              <a:rPr lang="ar-EG" sz="7200" b="1" dirty="0" smtClean="0"/>
              <a:t>مع الأبرار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ألبسوه تاج شوك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وهو </a:t>
            </a:r>
            <a:r>
              <a:rPr lang="ar-EG" sz="7200" b="1" dirty="0" smtClean="0"/>
              <a:t>متوج الملوك</a:t>
            </a:r>
            <a:br>
              <a:rPr lang="ar-EG" sz="7200" b="1" dirty="0" smtClean="0"/>
            </a:br>
            <a:r>
              <a:rPr lang="ar-EG" sz="7200" b="1" dirty="0" smtClean="0"/>
              <a:t>ضُرب على الرأس كعبد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ليرفع </a:t>
            </a:r>
            <a:r>
              <a:rPr lang="ar-EG" sz="7200" b="1" dirty="0" smtClean="0"/>
              <a:t>رأس العبيد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14-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أيهان العظيم ؟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أيذل </a:t>
            </a:r>
            <a:r>
              <a:rPr lang="ar-EG" sz="7200" b="1" dirty="0" smtClean="0"/>
              <a:t>المُمَجد ؟</a:t>
            </a:r>
            <a:br>
              <a:rPr lang="ar-EG" sz="7200" b="1" dirty="0" smtClean="0"/>
            </a:br>
            <a:r>
              <a:rPr lang="ar-EG" sz="7200" b="1" dirty="0" smtClean="0"/>
              <a:t>أيوضع المرتفعُ </a:t>
            </a:r>
            <a:r>
              <a:rPr lang="ar-EG" sz="7200" b="1" dirty="0" smtClean="0"/>
              <a:t>؟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</a:t>
            </a:r>
            <a:r>
              <a:rPr lang="ar-EG" sz="7200" b="1" dirty="0" err="1" smtClean="0"/>
              <a:t>يالعظم</a:t>
            </a:r>
            <a:r>
              <a:rPr lang="ar-EG" sz="7200" b="1" dirty="0" smtClean="0"/>
              <a:t> حبك !!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حل </a:t>
            </a:r>
            <a:r>
              <a:rPr lang="ar-EG" sz="7200" b="1" dirty="0" smtClean="0"/>
              <a:t>في حضن البتول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ولم </a:t>
            </a:r>
            <a:r>
              <a:rPr lang="ar-EG" sz="7200" b="1" dirty="0" smtClean="0"/>
              <a:t>يفارق حضن </a:t>
            </a:r>
            <a:r>
              <a:rPr lang="ar-EG" sz="7200" b="1" dirty="0" err="1" smtClean="0"/>
              <a:t>الآب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نزل إلينا </a:t>
            </a:r>
            <a:r>
              <a:rPr lang="ar-EG" sz="7200" b="1" dirty="0" err="1" smtClean="0"/>
              <a:t>عمانوئيل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وهو </a:t>
            </a:r>
            <a:r>
              <a:rPr lang="ar-EG" sz="7200" b="1" dirty="0" smtClean="0"/>
              <a:t>ماكث في العلاء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15-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 smtClean="0"/>
              <a:t>اتضع</a:t>
            </a:r>
            <a:r>
              <a:rPr lang="ar-EG" sz="7200" b="1" dirty="0" smtClean="0"/>
              <a:t> هذا العظيم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ليرفع </a:t>
            </a:r>
            <a:r>
              <a:rPr lang="ar-EG" sz="7200" b="1" dirty="0" err="1" smtClean="0"/>
              <a:t>المتضعين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قبِل أن يُربط ويُقيد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ليفك </a:t>
            </a:r>
            <a:r>
              <a:rPr lang="ar-EG" sz="7200" b="1" dirty="0" smtClean="0"/>
              <a:t>المقيدين </a:t>
            </a:r>
            <a:r>
              <a:rPr lang="ar-EG" sz="7200" b="1" dirty="0" err="1" smtClean="0"/>
              <a:t>ء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16-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الأيدي التي صورت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آدم </a:t>
            </a:r>
            <a:r>
              <a:rPr lang="ar-EG" sz="7200" b="1" dirty="0" smtClean="0"/>
              <a:t>وشفَت الجميع</a:t>
            </a:r>
            <a:br>
              <a:rPr lang="ar-EG" sz="7200" b="1" dirty="0" smtClean="0"/>
            </a:br>
            <a:r>
              <a:rPr lang="ar-EG" sz="7200" b="1" dirty="0" smtClean="0"/>
              <a:t>سُمِرَت على الصليب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وشُوٍهَ </a:t>
            </a:r>
            <a:r>
              <a:rPr lang="ar-EG" sz="7200" b="1" dirty="0" smtClean="0"/>
              <a:t>الوجهَ البديع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17-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عُلق من ثبَّت الأرض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لأقدام </a:t>
            </a:r>
            <a:r>
              <a:rPr lang="ar-EG" sz="7200" b="1" dirty="0" smtClean="0"/>
              <a:t>الإنسان</a:t>
            </a:r>
            <a:br>
              <a:rPr lang="ar-EG" sz="7200" b="1" dirty="0" smtClean="0"/>
            </a:br>
            <a:r>
              <a:rPr lang="ar-EG" sz="7200" b="1" dirty="0" smtClean="0"/>
              <a:t>وارتفع فوق الصليب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الذي </a:t>
            </a:r>
            <a:r>
              <a:rPr lang="ar-EG" sz="7200" b="1" dirty="0" smtClean="0"/>
              <a:t>رفع الأكوان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18-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مات بإرادته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ودُفِن </a:t>
            </a:r>
            <a:r>
              <a:rPr lang="ar-EG" sz="7200" b="1" dirty="0" smtClean="0"/>
              <a:t>باختياره</a:t>
            </a:r>
            <a:br>
              <a:rPr lang="ar-EG" sz="7200" b="1" dirty="0" smtClean="0"/>
            </a:br>
            <a:r>
              <a:rPr lang="ar-EG" sz="7200" b="1" dirty="0" smtClean="0"/>
              <a:t>وقام بقوته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وصعد </a:t>
            </a:r>
            <a:r>
              <a:rPr lang="ar-EG" sz="7200" b="1" dirty="0" smtClean="0"/>
              <a:t>بقدرته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19-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وهو كائن </a:t>
            </a:r>
            <a:r>
              <a:rPr lang="ar-EG" sz="7200" b="1" dirty="0" smtClean="0"/>
              <a:t>معنا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 </a:t>
            </a:r>
            <a:r>
              <a:rPr lang="ar-EG" sz="7200" b="1" dirty="0" smtClean="0"/>
              <a:t>وسيأتي في مجده</a:t>
            </a:r>
            <a:br>
              <a:rPr lang="ar-EG" sz="7200" b="1" dirty="0" smtClean="0"/>
            </a:br>
            <a:r>
              <a:rPr lang="ar-EG" sz="7200" b="1" dirty="0" err="1" smtClean="0"/>
              <a:t>لإفتداء</a:t>
            </a:r>
            <a:r>
              <a:rPr lang="ar-EG" sz="7200" b="1" dirty="0" smtClean="0"/>
              <a:t> المُقتنى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لنمجده </a:t>
            </a:r>
            <a:r>
              <a:rPr lang="ar-EG" sz="7200" b="1" dirty="0" smtClean="0"/>
              <a:t>إلى الأبد</a:t>
            </a: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الذي نزل هو الذي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صعد </a:t>
            </a:r>
            <a:r>
              <a:rPr lang="ar-EG" sz="7200" b="1" dirty="0" smtClean="0"/>
              <a:t>وكان في عرشه</a:t>
            </a:r>
            <a:br>
              <a:rPr lang="ar-EG" sz="7200" b="1" dirty="0" smtClean="0"/>
            </a:br>
            <a:r>
              <a:rPr lang="ar-EG" sz="7200" b="1" dirty="0" smtClean="0"/>
              <a:t>نزل ولم يخل السماء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وصعد </a:t>
            </a:r>
            <a:r>
              <a:rPr lang="ar-EG" sz="7200" b="1" dirty="0" smtClean="0"/>
              <a:t>ولم يتركنا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الذي يكوِّنُ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الأجنة </a:t>
            </a:r>
            <a:r>
              <a:rPr lang="ar-EG" sz="7200" b="1" dirty="0" smtClean="0"/>
              <a:t>في البطن</a:t>
            </a:r>
            <a:br>
              <a:rPr lang="ar-EG" sz="7200" b="1" dirty="0" smtClean="0"/>
            </a:br>
            <a:r>
              <a:rPr lang="ar-EG" sz="7200" b="1" dirty="0" smtClean="0"/>
              <a:t>صار جنينا ولفوه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err="1" smtClean="0"/>
              <a:t>بأقمطة</a:t>
            </a:r>
            <a:r>
              <a:rPr lang="ar-EG" sz="7200" b="1" dirty="0" smtClean="0"/>
              <a:t> </a:t>
            </a:r>
            <a:r>
              <a:rPr lang="ar-EG" sz="7200" b="1" dirty="0" smtClean="0"/>
              <a:t>من قطن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باندهاش </a:t>
            </a:r>
            <a:r>
              <a:rPr lang="ar-EG" sz="7200" b="1" dirty="0" smtClean="0">
                <a:solidFill>
                  <a:srgbClr val="00582A"/>
                </a:solidFill>
              </a:rPr>
              <a:t>وإعجاب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بإجلال </a:t>
            </a:r>
            <a:r>
              <a:rPr lang="ar-EG" sz="7200" b="1" dirty="0" smtClean="0">
                <a:solidFill>
                  <a:srgbClr val="00582A"/>
                </a:solidFill>
              </a:rPr>
              <a:t>وخشوع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نصرخ عجيب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أيها الرب يسوع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4-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مَن ليس له بدءِ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واسمه </a:t>
            </a:r>
            <a:r>
              <a:rPr lang="ar-EG" sz="7200" b="1" dirty="0" smtClean="0"/>
              <a:t>قبل الشمس</a:t>
            </a:r>
            <a:br>
              <a:rPr lang="ar-EG" sz="7200" b="1" dirty="0" smtClean="0"/>
            </a:br>
            <a:r>
              <a:rPr lang="ar-EG" sz="7200" b="1" dirty="0" smtClean="0"/>
              <a:t>أتى في ملء الزمان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وهو </a:t>
            </a:r>
            <a:r>
              <a:rPr lang="ar-EG" sz="7200" b="1" dirty="0" smtClean="0"/>
              <a:t>الآتي والأمس</a:t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257</Words>
  <Application>Microsoft Office PowerPoint</Application>
  <PresentationFormat>عرض على الشاشة (3:4)‏</PresentationFormat>
  <Paragraphs>178</Paragraphs>
  <Slides>41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2022-06-08T11:12:34Z</dcterms:modified>
</cp:coreProperties>
</file>