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بعد قليل جداً </a:t>
            </a:r>
            <a:r>
              <a:rPr lang="ar-EG" sz="8000" b="1" dirty="0" err="1"/>
              <a:t>ييجي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 </a:t>
            </a:r>
          </a:p>
          <a:p>
            <a:pPr algn="ctr" rtl="1"/>
            <a:r>
              <a:rPr lang="ar-EG" sz="7200" b="1" dirty="0"/>
              <a:t>أسْماؤنا مَكْتوبَة هناك</a:t>
            </a:r>
            <a:br>
              <a:rPr lang="ar-EG" sz="7200" b="1" dirty="0"/>
            </a:br>
            <a:r>
              <a:rPr lang="ar-EG" sz="7200" b="1" dirty="0"/>
              <a:t>عَنْدُه في </a:t>
            </a:r>
            <a:r>
              <a:rPr lang="ar-EG" sz="7200" b="1"/>
              <a:t>سِفرِ الحَيــــاة</a:t>
            </a:r>
            <a:br>
              <a:rPr lang="ar-EG" sz="7200" b="1" dirty="0"/>
            </a:br>
            <a:r>
              <a:rPr lang="ar-EG" sz="7200" b="1" dirty="0"/>
              <a:t>تَعَالَ </a:t>
            </a:r>
            <a:r>
              <a:rPr lang="ar-EG" sz="7200" b="1"/>
              <a:t>وخُدنا وَيَّــــــاك   </a:t>
            </a:r>
            <a:endParaRPr lang="ar-EG" sz="7200" b="1" dirty="0"/>
          </a:p>
          <a:p>
            <a:pPr algn="ctr" rtl="1"/>
            <a:r>
              <a:rPr lang="ar-EG" sz="7200" b="1" dirty="0" err="1"/>
              <a:t>إمتى</a:t>
            </a:r>
            <a:r>
              <a:rPr lang="ar-EG" sz="7200" b="1" dirty="0"/>
              <a:t> </a:t>
            </a:r>
            <a:r>
              <a:rPr lang="ar-EG" sz="7200" b="1" dirty="0" err="1"/>
              <a:t>هاتيجي</a:t>
            </a:r>
            <a:r>
              <a:rPr lang="ar-EG" sz="7200" b="1" dirty="0"/>
              <a:t> </a:t>
            </a:r>
            <a:r>
              <a:rPr lang="ar-EG" sz="7200" b="1" dirty="0" err="1"/>
              <a:t>يابنَ</a:t>
            </a:r>
            <a:r>
              <a:rPr lang="ar-EG" sz="7200" b="1" dirty="0"/>
              <a:t> الله</a:t>
            </a:r>
          </a:p>
        </p:txBody>
      </p:sp>
    </p:spTree>
    <p:extLst>
      <p:ext uri="{BB962C8B-B14F-4D97-AF65-F5344CB8AC3E}">
        <p14:creationId xmlns:p14="http://schemas.microsoft.com/office/powerpoint/2010/main" val="1129560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لاتَعَب</a:t>
            </a:r>
            <a:r>
              <a:rPr lang="ar-EG" sz="7200" b="1" dirty="0">
                <a:solidFill>
                  <a:srgbClr val="003300"/>
                </a:solidFill>
              </a:rPr>
              <a:t> ولا أحْزان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لابُكاء</a:t>
            </a:r>
            <a:r>
              <a:rPr lang="ar-EG" sz="7200" b="1" dirty="0">
                <a:solidFill>
                  <a:srgbClr val="003300"/>
                </a:solidFill>
              </a:rPr>
              <a:t> ولا دُمُوع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وِهانُسْكُن</a:t>
            </a:r>
            <a:r>
              <a:rPr lang="ar-EG" sz="7200" b="1" dirty="0">
                <a:solidFill>
                  <a:srgbClr val="003300"/>
                </a:solidFill>
              </a:rPr>
              <a:t> مَعَ الحَنَّان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حَبيب القلب يسوع)2</a:t>
            </a:r>
          </a:p>
        </p:txBody>
      </p:sp>
    </p:spTree>
    <p:extLst>
      <p:ext uri="{BB962C8B-B14F-4D97-AF65-F5344CB8AC3E}">
        <p14:creationId xmlns:p14="http://schemas.microsoft.com/office/powerpoint/2010/main" val="428420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بعد قليل جِدَّاً </a:t>
            </a:r>
            <a:r>
              <a:rPr lang="ar-EG" sz="7200" b="1" dirty="0" err="1"/>
              <a:t>ييجـــــي</a:t>
            </a:r>
            <a:br>
              <a:rPr lang="ar-EG" sz="7200" b="1" dirty="0"/>
            </a:br>
            <a:r>
              <a:rPr lang="ar-EG" sz="7200" b="1" dirty="0" err="1"/>
              <a:t>ييجي</a:t>
            </a:r>
            <a:r>
              <a:rPr lang="ar-EG" sz="7200" b="1" dirty="0"/>
              <a:t> يوم الاخْتِطـــــافْ</a:t>
            </a:r>
            <a:br>
              <a:rPr lang="ar-EG" sz="7200" b="1" dirty="0"/>
            </a:br>
            <a:r>
              <a:rPr lang="ar-EG" sz="7200" b="1" dirty="0"/>
              <a:t>اســــــــتَعِدُّوا </a:t>
            </a:r>
            <a:r>
              <a:rPr lang="ar-EG" sz="7200" b="1" dirty="0" err="1"/>
              <a:t>يامُؤمِنيــن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الرَّاعي جاي لِلخِرافْ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لاتَعَب</a:t>
            </a:r>
            <a:r>
              <a:rPr lang="ar-EG" sz="7200" b="1" dirty="0">
                <a:solidFill>
                  <a:srgbClr val="003300"/>
                </a:solidFill>
              </a:rPr>
              <a:t> ولا أحْزان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لابُكاء</a:t>
            </a:r>
            <a:r>
              <a:rPr lang="ar-EG" sz="7200" b="1" dirty="0">
                <a:solidFill>
                  <a:srgbClr val="003300"/>
                </a:solidFill>
              </a:rPr>
              <a:t> ولا دُمُوع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وِهانُسْكُن</a:t>
            </a:r>
            <a:r>
              <a:rPr lang="ar-EG" sz="7200" b="1" dirty="0">
                <a:solidFill>
                  <a:srgbClr val="003300"/>
                </a:solidFill>
              </a:rPr>
              <a:t> مَعَ الحَنَّان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حَبيب القلب يسوع)2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 err="1"/>
              <a:t>يامُؤمِن</a:t>
            </a:r>
            <a:r>
              <a:rPr lang="ar-EG" sz="7200" b="1" dirty="0"/>
              <a:t> اِنْسَ اللي فات</a:t>
            </a:r>
            <a:br>
              <a:rPr lang="ar-EG" sz="7200" b="1" dirty="0"/>
            </a:br>
            <a:r>
              <a:rPr lang="ar-EG" sz="7200" b="1" dirty="0"/>
              <a:t>وِاُنْظُرْ إلى الأمـــامْ</a:t>
            </a:r>
            <a:br>
              <a:rPr lang="ar-EG" sz="7200" b="1" dirty="0"/>
            </a:br>
            <a:r>
              <a:rPr lang="ar-EG" sz="7200" b="1" dirty="0"/>
              <a:t>وِعِيشْ للي </a:t>
            </a:r>
            <a:r>
              <a:rPr lang="ar-EG" sz="7200" b="1" dirty="0" err="1"/>
              <a:t>عَشَانَك</a:t>
            </a:r>
            <a:r>
              <a:rPr lang="ar-EG" sz="7200" b="1" dirty="0"/>
              <a:t> مـاتْ</a:t>
            </a:r>
            <a:br>
              <a:rPr lang="ar-EG" sz="7200" b="1" dirty="0"/>
            </a:br>
            <a:r>
              <a:rPr lang="ar-EG" sz="7200" b="1" dirty="0" err="1"/>
              <a:t>هاتقابِل</a:t>
            </a:r>
            <a:r>
              <a:rPr lang="ar-EG" sz="7200" b="1" dirty="0"/>
              <a:t> رَبّ السَّلام</a:t>
            </a:r>
          </a:p>
        </p:txBody>
      </p:sp>
    </p:spTree>
    <p:extLst>
      <p:ext uri="{BB962C8B-B14F-4D97-AF65-F5344CB8AC3E}">
        <p14:creationId xmlns:p14="http://schemas.microsoft.com/office/powerpoint/2010/main" val="329617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لاتَعَب</a:t>
            </a:r>
            <a:r>
              <a:rPr lang="ar-EG" sz="7200" b="1" dirty="0">
                <a:solidFill>
                  <a:srgbClr val="003300"/>
                </a:solidFill>
              </a:rPr>
              <a:t> ولا أحْزان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لابُكاء</a:t>
            </a:r>
            <a:r>
              <a:rPr lang="ar-EG" sz="7200" b="1" dirty="0">
                <a:solidFill>
                  <a:srgbClr val="003300"/>
                </a:solidFill>
              </a:rPr>
              <a:t> ولا دُمُوع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وِهانُسْكُن</a:t>
            </a:r>
            <a:r>
              <a:rPr lang="ar-EG" sz="7200" b="1" dirty="0">
                <a:solidFill>
                  <a:srgbClr val="003300"/>
                </a:solidFill>
              </a:rPr>
              <a:t> مَعَ الحَنَّان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حَبيب القلب يسوع)2</a:t>
            </a:r>
          </a:p>
        </p:txBody>
      </p:sp>
    </p:spTree>
    <p:extLst>
      <p:ext uri="{BB962C8B-B14F-4D97-AF65-F5344CB8AC3E}">
        <p14:creationId xmlns:p14="http://schemas.microsoft.com/office/powerpoint/2010/main" val="1848595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كُل اللي ما شَافِتُه العِين  </a:t>
            </a:r>
          </a:p>
          <a:p>
            <a:pPr algn="ctr" rtl="1"/>
            <a:r>
              <a:rPr lang="ar-EG" sz="7200" b="1" dirty="0"/>
              <a:t>أعَدُّه الرَّبُّ لِينــــــا</a:t>
            </a:r>
            <a:br>
              <a:rPr lang="ar-EG" sz="7200" b="1" dirty="0"/>
            </a:br>
            <a:r>
              <a:rPr lang="ar-EG" sz="7200" b="1" dirty="0" err="1"/>
              <a:t>هَللـــــــــويا</a:t>
            </a:r>
            <a:r>
              <a:rPr lang="ar-EG" sz="7200" b="1" dirty="0"/>
              <a:t> يا مُؤمِنين   </a:t>
            </a:r>
          </a:p>
          <a:p>
            <a:pPr algn="ctr" rtl="1"/>
            <a:r>
              <a:rPr lang="ar-EG" sz="7200" b="1" dirty="0"/>
              <a:t>مَجدَاً </a:t>
            </a:r>
            <a:r>
              <a:rPr lang="ar-EG" sz="7200" b="1" dirty="0" err="1"/>
              <a:t>مَجدَاً</a:t>
            </a:r>
            <a:r>
              <a:rPr lang="ar-EG" sz="7200" b="1" dirty="0"/>
              <a:t> لِفادِينا</a:t>
            </a:r>
          </a:p>
        </p:txBody>
      </p:sp>
    </p:spTree>
    <p:extLst>
      <p:ext uri="{BB962C8B-B14F-4D97-AF65-F5344CB8AC3E}">
        <p14:creationId xmlns:p14="http://schemas.microsoft.com/office/powerpoint/2010/main" val="1777536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لاتَعَب</a:t>
            </a:r>
            <a:r>
              <a:rPr lang="ar-EG" sz="7200" b="1" dirty="0">
                <a:solidFill>
                  <a:srgbClr val="003300"/>
                </a:solidFill>
              </a:rPr>
              <a:t> ولا أحْزان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لابُكاء</a:t>
            </a:r>
            <a:r>
              <a:rPr lang="ar-EG" sz="7200" b="1" dirty="0">
                <a:solidFill>
                  <a:srgbClr val="003300"/>
                </a:solidFill>
              </a:rPr>
              <a:t> ولا دُمُوع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وِهانُسْكُن</a:t>
            </a:r>
            <a:r>
              <a:rPr lang="ar-EG" sz="7200" b="1" dirty="0">
                <a:solidFill>
                  <a:srgbClr val="003300"/>
                </a:solidFill>
              </a:rPr>
              <a:t> مَعَ الحَنَّان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حَبيب القلب يسوع)2</a:t>
            </a:r>
          </a:p>
        </p:txBody>
      </p:sp>
    </p:spTree>
    <p:extLst>
      <p:ext uri="{BB962C8B-B14F-4D97-AF65-F5344CB8AC3E}">
        <p14:creationId xmlns:p14="http://schemas.microsoft.com/office/powerpoint/2010/main" val="875268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 err="1"/>
              <a:t>دالوَقت</a:t>
            </a:r>
            <a:r>
              <a:rPr lang="ar-EG" sz="7200" b="1" dirty="0"/>
              <a:t> قُصَيَّر وقليل</a:t>
            </a:r>
            <a:br>
              <a:rPr lang="ar-EG" sz="7200" b="1" dirty="0"/>
            </a:br>
            <a:r>
              <a:rPr lang="ar-EG" sz="7200" b="1" dirty="0"/>
              <a:t>اِحْرِصْ مِنْ دُنيا الغُرورْ</a:t>
            </a:r>
            <a:br>
              <a:rPr lang="ar-EG" sz="7200" b="1" dirty="0"/>
            </a:br>
            <a:r>
              <a:rPr lang="ar-EG" sz="7200" b="1" dirty="0"/>
              <a:t>كَم لَحْظة وِيمُرّ اللِّيل  </a:t>
            </a:r>
          </a:p>
          <a:p>
            <a:pPr algn="ctr" rtl="1"/>
            <a:r>
              <a:rPr lang="ar-EG" sz="7200" b="1" dirty="0"/>
              <a:t>وِيِطلَع فَجْر السُّرورْ</a:t>
            </a:r>
          </a:p>
        </p:txBody>
      </p:sp>
    </p:spTree>
    <p:extLst>
      <p:ext uri="{BB962C8B-B14F-4D97-AF65-F5344CB8AC3E}">
        <p14:creationId xmlns:p14="http://schemas.microsoft.com/office/powerpoint/2010/main" val="2589475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لاتَعَب</a:t>
            </a:r>
            <a:r>
              <a:rPr lang="ar-EG" sz="7200" b="1" dirty="0">
                <a:solidFill>
                  <a:srgbClr val="003300"/>
                </a:solidFill>
              </a:rPr>
              <a:t> ولا أحْزان </a:t>
            </a:r>
          </a:p>
          <a:p>
            <a:pPr algn="ctr" rtl="1"/>
            <a:r>
              <a:rPr lang="ar-EG" sz="7200" b="1" dirty="0" err="1">
                <a:solidFill>
                  <a:srgbClr val="003300"/>
                </a:solidFill>
              </a:rPr>
              <a:t>لابُكاء</a:t>
            </a:r>
            <a:r>
              <a:rPr lang="ar-EG" sz="7200" b="1" dirty="0">
                <a:solidFill>
                  <a:srgbClr val="003300"/>
                </a:solidFill>
              </a:rPr>
              <a:t> ولا دُمُوع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(</a:t>
            </a:r>
            <a:r>
              <a:rPr lang="ar-EG" sz="7200" b="1" dirty="0" err="1">
                <a:solidFill>
                  <a:srgbClr val="003300"/>
                </a:solidFill>
              </a:rPr>
              <a:t>وِهانُسْكُن</a:t>
            </a:r>
            <a:r>
              <a:rPr lang="ar-EG" sz="7200" b="1" dirty="0">
                <a:solidFill>
                  <a:srgbClr val="003300"/>
                </a:solidFill>
              </a:rPr>
              <a:t> مَعَ الحَنَّان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حَبيب القلب يسوع)2</a:t>
            </a:r>
          </a:p>
        </p:txBody>
      </p:sp>
    </p:spTree>
    <p:extLst>
      <p:ext uri="{BB962C8B-B14F-4D97-AF65-F5344CB8AC3E}">
        <p14:creationId xmlns:p14="http://schemas.microsoft.com/office/powerpoint/2010/main" val="2545973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1695</TotalTime>
  <Words>185</Words>
  <Application>Microsoft Office PowerPoint</Application>
  <PresentationFormat>عرض على الشاشة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2024-03-25T08:58:28Z</dcterms:modified>
</cp:coreProperties>
</file>