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-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بعد قليل جداً </a:t>
            </a:r>
            <a:r>
              <a:rPr lang="ar-EG" altLang="ar-EG" sz="6000" b="1" dirty="0" err="1"/>
              <a:t>ييجي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  <a:r>
              <a:rPr lang="ar-EG" sz="4800" b="1" dirty="0"/>
              <a:t>أسْماؤنا مَكْتوبَة هناك</a:t>
            </a:r>
            <a:br>
              <a:rPr lang="ar-EG" sz="4800" b="1" dirty="0"/>
            </a:br>
            <a:r>
              <a:rPr lang="ar-EG" sz="4800" b="1" dirty="0"/>
              <a:t>عَنْدُه في سِفرِ الحَيــــــاة</a:t>
            </a:r>
            <a:br>
              <a:rPr lang="ar-EG" sz="4800" b="1" dirty="0"/>
            </a:br>
            <a:r>
              <a:rPr lang="ar-EG" sz="4800" b="1" dirty="0"/>
              <a:t>تَعَالَ وخُدنا وَيَّاك   </a:t>
            </a:r>
          </a:p>
          <a:p>
            <a:pPr rtl="1"/>
            <a:r>
              <a:rPr lang="ar-EG" sz="4800" b="1" dirty="0" err="1"/>
              <a:t>إمتى</a:t>
            </a:r>
            <a:r>
              <a:rPr lang="ar-EG" sz="4800" b="1" dirty="0"/>
              <a:t> </a:t>
            </a:r>
            <a:r>
              <a:rPr lang="ar-EG" sz="4800" b="1" dirty="0" err="1"/>
              <a:t>هاتيجي</a:t>
            </a:r>
            <a:r>
              <a:rPr lang="ar-EG" sz="4800" b="1" dirty="0"/>
              <a:t> </a:t>
            </a:r>
            <a:r>
              <a:rPr lang="ar-EG" sz="4800" b="1" dirty="0" err="1"/>
              <a:t>يابنَ</a:t>
            </a:r>
            <a:r>
              <a:rPr lang="ar-EG" sz="4800" b="1" dirty="0"/>
              <a:t> الله</a:t>
            </a:r>
          </a:p>
          <a:p>
            <a:pPr rtl="1"/>
            <a:br>
              <a:rPr lang="ar-EG" sz="2400" b="1" dirty="0"/>
            </a:br>
            <a:r>
              <a:rPr lang="en-US" sz="3200" b="1" dirty="0" err="1">
                <a:solidFill>
                  <a:srgbClr val="FF0000"/>
                </a:solidFill>
              </a:rPr>
              <a:t>asmaana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maktoba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honak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aando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sefre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elhayah</a:t>
            </a:r>
            <a:r>
              <a:rPr lang="en-US" sz="3200" b="1" dirty="0">
                <a:solidFill>
                  <a:srgbClr val="FF0000"/>
                </a:solidFill>
              </a:rPr>
              <a:t>  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taala</a:t>
            </a:r>
            <a:r>
              <a:rPr lang="en-US" sz="3200" b="1" dirty="0">
                <a:solidFill>
                  <a:srgbClr val="FF0000"/>
                </a:solidFill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</a:rPr>
              <a:t>khodna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wayyak</a:t>
            </a:r>
            <a:r>
              <a:rPr lang="en-US" sz="3200" b="1" dirty="0">
                <a:solidFill>
                  <a:srgbClr val="FF0000"/>
                </a:solidFill>
              </a:rPr>
              <a:t>  </a:t>
            </a:r>
            <a:r>
              <a:rPr lang="en-US" sz="3200" b="1" dirty="0" err="1">
                <a:solidFill>
                  <a:srgbClr val="FF0000"/>
                </a:solidFill>
              </a:rPr>
              <a:t>emta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hatiji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yabn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allah</a:t>
            </a:r>
            <a:endParaRPr lang="en-US" sz="3200" b="1" dirty="0">
              <a:solidFill>
                <a:srgbClr val="FF0000"/>
              </a:solidFill>
            </a:endParaRPr>
          </a:p>
          <a:p>
            <a:pPr rtl="1"/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r>
              <a:rPr lang="en-US" sz="2800" b="1" dirty="0"/>
              <a:t>Our names are written there in the book of life</a:t>
            </a:r>
            <a:br>
              <a:rPr lang="en-US" sz="2800" b="1" dirty="0"/>
            </a:br>
            <a:r>
              <a:rPr lang="en-US" sz="2800" b="1" dirty="0"/>
              <a:t>Come take us with You , Son of God.</a:t>
            </a:r>
            <a:endParaRPr lang="ar-EG" sz="3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4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لاتَعَب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أحْزان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لابُكاء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دُمُوع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وِهانُسْكُن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الحَنَّان حَبيب القلب يسوع)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hanoskon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worries or pains, no crying or tears.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will live with Our Beloved Compassionate Jesus.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6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بعد قليل جِدَّاً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ييجــي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ييجي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يوم الاخْتِطـــــافْ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اســــــــتَعِدُّوا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يامُؤمِنيــن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َاعي جاي لِلخِرافْ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elekhtetaf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darraai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lelkheraf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estaaeddo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Rapture is coming soon, better be ready The Shepherd is coming for the sheep.</a:t>
            </a:r>
            <a:endParaRPr lang="ar-EG" sz="3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لاتَعَب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أحْزان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لابُكاء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دُمُوع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وِهانُسْكُن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الحَنَّان حَبيب القلب يسوع)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hanoskon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worries or pains, no crying or tears.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will live with Our Beloved Compassionate Jesus.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lang="ar-EG" sz="4800" b="1" dirty="0" err="1"/>
              <a:t>يامُؤمِن</a:t>
            </a:r>
            <a:r>
              <a:rPr lang="ar-EG" sz="4800" b="1" dirty="0"/>
              <a:t> اِنْسَ اللي فات</a:t>
            </a:r>
            <a:br>
              <a:rPr lang="ar-EG" sz="4800" b="1" dirty="0"/>
            </a:br>
            <a:r>
              <a:rPr lang="ar-EG" sz="4800" b="1" dirty="0"/>
              <a:t>وِاُنْظُرْ إلى الأمـــامْ</a:t>
            </a:r>
            <a:br>
              <a:rPr lang="ar-EG" sz="4800" b="1" dirty="0"/>
            </a:br>
            <a:r>
              <a:rPr lang="ar-EG" sz="4800" b="1" dirty="0"/>
              <a:t>وِعِيشْ للي </a:t>
            </a:r>
            <a:r>
              <a:rPr lang="ar-EG" sz="4800" b="1" dirty="0" err="1"/>
              <a:t>عَشَانَك</a:t>
            </a:r>
            <a:r>
              <a:rPr lang="ar-EG" sz="4800" b="1" dirty="0"/>
              <a:t> مــــاتْ</a:t>
            </a:r>
            <a:br>
              <a:rPr lang="ar-EG" sz="4800" b="1" dirty="0"/>
            </a:br>
            <a:r>
              <a:rPr lang="ar-EG" sz="4800" b="1" dirty="0" err="1"/>
              <a:t>هاتقابِل</a:t>
            </a:r>
            <a:r>
              <a:rPr lang="ar-EG" sz="4800" b="1" dirty="0"/>
              <a:t> رَبّ السَّلامْ</a:t>
            </a:r>
          </a:p>
          <a:p>
            <a:pPr rtl="1"/>
            <a:br>
              <a:rPr lang="ar-EG" sz="2800" b="1" dirty="0"/>
            </a:b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mo2men </a:t>
            </a:r>
            <a:r>
              <a:rPr lang="en-US" sz="2800" b="1" dirty="0" err="1">
                <a:solidFill>
                  <a:srgbClr val="FF0000"/>
                </a:solidFill>
              </a:rPr>
              <a:t>ensa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ellifat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onzor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elalamam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weaesh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aashanak</a:t>
            </a:r>
            <a:r>
              <a:rPr lang="en-US" sz="2800" b="1" dirty="0">
                <a:solidFill>
                  <a:srgbClr val="FF0000"/>
                </a:solidFill>
              </a:rPr>
              <a:t> mat  hat </a:t>
            </a:r>
            <a:r>
              <a:rPr lang="en-US" sz="2800" b="1" dirty="0" err="1">
                <a:solidFill>
                  <a:srgbClr val="FF0000"/>
                </a:solidFill>
              </a:rPr>
              <a:t>abel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rab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essalam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ar-EG" sz="900" b="1" dirty="0"/>
            </a:br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2800" b="1" dirty="0"/>
              <a:t>O believer, forget the past and look forward</a:t>
            </a:r>
            <a:br>
              <a:rPr lang="en-US" sz="2800" b="1" dirty="0"/>
            </a:br>
            <a:r>
              <a:rPr lang="en-US" sz="2800" b="1" dirty="0"/>
              <a:t>Live for Him Who died for you , you will meet the</a:t>
            </a:r>
          </a:p>
          <a:p>
            <a:pPr rtl="1"/>
            <a:r>
              <a:rPr lang="en-US" sz="2800" b="1" dirty="0"/>
              <a:t> Lord of peace.</a:t>
            </a:r>
            <a:endParaRPr lang="ar-EG" sz="3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29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لاتَعَب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أحْزان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لابُكاء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دُمُوع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وِهانُسْكُن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الحَنَّان حَبيب القلب يسوع)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hanoskon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worries or pains, no crying or tears.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will live with Our Beloved Compassionate Jesus.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127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5400" b="1" dirty="0"/>
              <a:t>كُل اللي ما شَافِتُه العِين  </a:t>
            </a:r>
          </a:p>
          <a:p>
            <a:pPr rtl="1"/>
            <a:r>
              <a:rPr lang="ar-EG" sz="5400" b="1" dirty="0"/>
              <a:t>أعَدُّه الرَّب</a:t>
            </a:r>
            <a:r>
              <a:rPr lang="ar-SA" sz="5400" b="1" dirty="0"/>
              <a:t>ُّ</a:t>
            </a:r>
            <a:r>
              <a:rPr lang="ar-EG" sz="5400" b="1" dirty="0"/>
              <a:t> لِينا</a:t>
            </a:r>
            <a:br>
              <a:rPr lang="ar-EG" sz="5400" b="1" dirty="0"/>
            </a:br>
            <a:r>
              <a:rPr lang="ar-EG" sz="5400" b="1" dirty="0" err="1"/>
              <a:t>هَللـــــــــويا</a:t>
            </a:r>
            <a:r>
              <a:rPr lang="ar-EG" sz="5400" b="1" dirty="0"/>
              <a:t> يا مُؤمِنين   </a:t>
            </a:r>
          </a:p>
          <a:p>
            <a:pPr rtl="1"/>
            <a:r>
              <a:rPr lang="ar-EG" sz="5400" b="1" dirty="0"/>
              <a:t>مَجدَاً </a:t>
            </a:r>
            <a:r>
              <a:rPr lang="ar-EG" sz="5400" b="1" dirty="0" err="1"/>
              <a:t>مَجدَاً</a:t>
            </a:r>
            <a:r>
              <a:rPr lang="ar-EG" sz="5400" b="1" dirty="0"/>
              <a:t> لِفادِينا</a:t>
            </a:r>
          </a:p>
          <a:p>
            <a:pPr rtl="1"/>
            <a:br>
              <a:rPr lang="ar-EG" sz="2000" b="1" dirty="0"/>
            </a:br>
            <a:r>
              <a:rPr lang="en-US" sz="3200" b="1" dirty="0" err="1">
                <a:solidFill>
                  <a:srgbClr val="FF0000"/>
                </a:solidFill>
              </a:rPr>
              <a:t>kollelli</a:t>
            </a:r>
            <a:r>
              <a:rPr lang="en-US" sz="3200" b="1" dirty="0">
                <a:solidFill>
                  <a:srgbClr val="FF0000"/>
                </a:solidFill>
              </a:rPr>
              <a:t> ma </a:t>
            </a:r>
            <a:r>
              <a:rPr lang="en-US" sz="3200" b="1" dirty="0" err="1">
                <a:solidFill>
                  <a:srgbClr val="FF0000"/>
                </a:solidFill>
              </a:rPr>
              <a:t>shafeto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elaain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aaddor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rabbo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halleluia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moameneen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majdan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majdan</a:t>
            </a:r>
            <a:r>
              <a:rPr lang="en-US" sz="3200" b="1" dirty="0">
                <a:solidFill>
                  <a:srgbClr val="FF0000"/>
                </a:solidFill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</a:rPr>
              <a:t>fadina</a:t>
            </a:r>
            <a:br>
              <a:rPr lang="en-US" sz="1000" b="1" dirty="0"/>
            </a:br>
            <a:endParaRPr lang="ar-EG" sz="1000" b="1" dirty="0"/>
          </a:p>
          <a:p>
            <a:pPr rtl="1"/>
            <a:br>
              <a:rPr lang="en-US" sz="1000" b="1" dirty="0"/>
            </a:br>
            <a:r>
              <a:rPr lang="en-US" sz="2800" b="1" dirty="0"/>
              <a:t>Everything not seen by an eye was prepared by God for us. All the believers glorify our redeemer, hallelujah.</a:t>
            </a:r>
            <a:endParaRPr lang="ar-EG" sz="20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077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لاتَعَب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أحْزان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لابُكاء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دُمُوع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وِهانُسْكُن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الحَنَّان حَبيب القلب يسوع)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hanoskon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worries or pains, no crying or tears.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will live with Our Beloved Compassionate Jesus.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94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دالوَقت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قُصَيَّر وقليل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اِحْرِصْ مِنْ دُنيا الغُرورْ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 لَحْظة وِيمُرّ اللِّيل 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وِيِطلَع فَجْر السُّرورْ</a:t>
            </a: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oSayyar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aleel</a:t>
            </a:r>
            <a:r>
              <a:rPr lang="en-US" sz="26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ehreS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Donya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alghoror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weymorr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yetlaa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fajr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essoror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Time is short and tight, beware of the EGO world.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Night is passing soon and the dawn of joy is rising. </a:t>
            </a:r>
            <a:endParaRPr lang="ar-EG" sz="32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62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</a:rPr>
              <a:t>القرار:</a:t>
            </a:r>
            <a:br>
              <a:rPr lang="ar-EG" sz="3200" b="1" dirty="0">
                <a:solidFill>
                  <a:srgbClr val="005024"/>
                </a:solidFill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لاتَعَب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أحْزان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لابُكاء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 دُمُوع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وِهانُسْكُن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 الحَنَّان حَبيب القلب يسوع)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bokaa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hanoskon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worries or pains, no crying or tears.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will live with Our Beloved Compassionate Jesus.</a:t>
            </a:r>
            <a:endParaRPr lang="ar-EG" sz="2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97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</TotalTime>
  <Words>609</Words>
  <Application>Microsoft Office PowerPoint</Application>
  <PresentationFormat>عرض على الشاشة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2023-06-19T08:58:25Z</dcterms:modified>
</cp:coreProperties>
</file>