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77" r:id="rId3"/>
    <p:sldId id="274" r:id="rId4"/>
    <p:sldId id="353" r:id="rId5"/>
    <p:sldId id="368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53"/>
            <p14:sldId id="36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70" d="100"/>
          <a:sy n="70" d="100"/>
        </p:scale>
        <p:origin x="92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58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/>
              <a:t>بعد ما كنت عبد أجير</a:t>
            </a:r>
            <a:endParaRPr lang="en-US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5458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/>
              <a:t>عد ما كنت عبد أجير </a:t>
            </a:r>
          </a:p>
          <a:p>
            <a:pPr algn="ctr" rtl="1">
              <a:defRPr/>
            </a:pPr>
            <a:r>
              <a:rPr lang="ar-EG" sz="8000" b="1" dirty="0"/>
              <a:t>وكانت خطايايَ كتير</a:t>
            </a:r>
          </a:p>
          <a:p>
            <a:pPr algn="ctr" rtl="1">
              <a:defRPr/>
            </a:pPr>
            <a:r>
              <a:rPr lang="ar-EG" sz="8000" b="1" dirty="0" err="1"/>
              <a:t>جه</a:t>
            </a:r>
            <a:r>
              <a:rPr lang="ar-EG" sz="8000" b="1" dirty="0"/>
              <a:t> يسوع شالها </a:t>
            </a:r>
          </a:p>
          <a:p>
            <a:pPr algn="ctr" rtl="1">
              <a:defRPr/>
            </a:pPr>
            <a:r>
              <a:rPr lang="ar-EG" sz="8000" b="1" dirty="0"/>
              <a:t>على الصليب خلاني أمير</a:t>
            </a:r>
            <a:endParaRPr lang="en-US" altLang="en-US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246251"/>
            <a:ext cx="9144000" cy="728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3300"/>
                </a:solidFill>
              </a:rPr>
              <a:t>( وفى ديوني وفى ديوني 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3300"/>
                </a:solidFill>
              </a:rPr>
              <a:t>وفى ديوني يسوع ) 2</a:t>
            </a:r>
          </a:p>
          <a:p>
            <a:pPr algn="ctr">
              <a:lnSpc>
                <a:spcPct val="150000"/>
              </a:lnSpc>
            </a:pPr>
            <a:br>
              <a:rPr lang="ar-SA" sz="8000" b="1" dirty="0">
                <a:solidFill>
                  <a:srgbClr val="003300"/>
                </a:solidFill>
              </a:rPr>
            </a:br>
            <a:endParaRPr lang="en-US" alt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5982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بعد الحزن بقيت فرحان </a:t>
            </a:r>
            <a:r>
              <a:rPr lang="ar-EG" sz="8000" b="1" dirty="0" err="1"/>
              <a:t>واتمتعت</a:t>
            </a:r>
            <a:r>
              <a:rPr lang="ar-EG" sz="8000" b="1" dirty="0"/>
              <a:t> بالغفران</a:t>
            </a:r>
            <a:br>
              <a:rPr lang="ar-EG" sz="8000" b="1" dirty="0"/>
            </a:br>
            <a:r>
              <a:rPr lang="ar-EG" sz="8000" b="1" dirty="0"/>
              <a:t>وفي </a:t>
            </a:r>
            <a:r>
              <a:rPr lang="ar-EG" sz="8000" b="1" dirty="0" err="1"/>
              <a:t>السما</a:t>
            </a:r>
            <a:r>
              <a:rPr lang="ar-EG" sz="8000" b="1" dirty="0"/>
              <a:t> بقي لي مكان  </a:t>
            </a:r>
          </a:p>
          <a:p>
            <a:pPr algn="ctr" rtl="1"/>
            <a:r>
              <a:rPr lang="ar-EG" sz="8000" b="1" dirty="0" err="1"/>
              <a:t>وعأيش</a:t>
            </a:r>
            <a:r>
              <a:rPr lang="ar-EG" sz="8000" b="1" dirty="0"/>
              <a:t> في أمان</a:t>
            </a:r>
          </a:p>
          <a:p>
            <a:pPr algn="ctr"/>
            <a:br>
              <a:rPr lang="ar-EG" sz="8000" b="1" dirty="0"/>
            </a:br>
            <a:endParaRPr lang="en-US" altLang="en-US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246251"/>
            <a:ext cx="9144000" cy="728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3300"/>
                </a:solidFill>
              </a:rPr>
              <a:t>( وفى ديوني وفى ديوني 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3300"/>
                </a:solidFill>
              </a:rPr>
              <a:t>وفى ديوني يسوع ) 2</a:t>
            </a:r>
          </a:p>
          <a:p>
            <a:pPr algn="ctr">
              <a:lnSpc>
                <a:spcPct val="150000"/>
              </a:lnSpc>
            </a:pPr>
            <a:br>
              <a:rPr lang="ar-SA" sz="8000" b="1" dirty="0">
                <a:solidFill>
                  <a:srgbClr val="003300"/>
                </a:solidFill>
              </a:rPr>
            </a:br>
            <a:endParaRPr lang="en-US" alt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1649</TotalTime>
  <Words>59</Words>
  <Application>Microsoft Office PowerPoint</Application>
  <PresentationFormat>عرض على الشاشة (4:3)</PresentationFormat>
  <Paragraphs>15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186</cp:revision>
  <dcterms:created xsi:type="dcterms:W3CDTF">2021-12-07T14:30:00Z</dcterms:created>
  <dcterms:modified xsi:type="dcterms:W3CDTF">2024-03-26T15:07:04Z</dcterms:modified>
</cp:coreProperties>
</file>