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3" r:id="rId3"/>
    <p:sldId id="405" r:id="rId4"/>
    <p:sldId id="40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بقلوب بتنادي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10618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بقلوب </a:t>
            </a:r>
            <a:r>
              <a:rPr lang="ar-EG" sz="6600" b="1" dirty="0" smtClean="0"/>
              <a:t>بتنادي والحزن ماليها </a:t>
            </a:r>
            <a:endParaRPr lang="ar-EG" sz="66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err="1" smtClean="0"/>
              <a:t>يارب</a:t>
            </a:r>
            <a:r>
              <a:rPr lang="ar-EG" sz="6000" b="1" dirty="0" smtClean="0"/>
              <a:t> </a:t>
            </a:r>
            <a:r>
              <a:rPr lang="ar-EG" sz="6000" b="1" dirty="0" smtClean="0"/>
              <a:t>زور بلادي بارك شعبك فيها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err="1" smtClean="0"/>
              <a:t>وأيدين</a:t>
            </a:r>
            <a:r>
              <a:rPr lang="ar-EG" sz="6600" b="1" dirty="0" smtClean="0"/>
              <a:t> </a:t>
            </a:r>
            <a:r>
              <a:rPr lang="ar-EG" sz="6600" b="1" dirty="0" smtClean="0"/>
              <a:t>مرفوعة تترجي باريها </a:t>
            </a:r>
            <a:endParaRPr lang="ar-EG" sz="66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err="1" smtClean="0"/>
              <a:t>يارب</a:t>
            </a:r>
            <a:r>
              <a:rPr lang="ar-EG" sz="6000" b="1" dirty="0" smtClean="0"/>
              <a:t> </a:t>
            </a:r>
            <a:r>
              <a:rPr lang="ar-EG" sz="6600" b="1" dirty="0" smtClean="0"/>
              <a:t>أرجع لبلادي حرر </a:t>
            </a:r>
            <a:r>
              <a:rPr lang="ar-EG" sz="6600" b="1" dirty="0" err="1" smtClean="0"/>
              <a:t>إراضيها</a:t>
            </a: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04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 smtClean="0">
                <a:solidFill>
                  <a:srgbClr val="00582A"/>
                </a:solidFill>
              </a:rPr>
              <a:t>محتاجينك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تيجي</a:t>
            </a:r>
            <a:r>
              <a:rPr lang="ar-EG" sz="6600" b="1" dirty="0" smtClean="0">
                <a:solidFill>
                  <a:srgbClr val="00582A"/>
                </a:solidFill>
              </a:rPr>
              <a:t> وتصفي القلوب </a:t>
            </a:r>
            <a:r>
              <a:rPr lang="ar-EG" sz="6600" b="1" dirty="0" err="1" smtClean="0">
                <a:solidFill>
                  <a:srgbClr val="00582A"/>
                </a:solidFill>
              </a:rPr>
              <a:t>طالبينك</a:t>
            </a:r>
            <a:r>
              <a:rPr lang="ar-EG" sz="6600" b="1" dirty="0" smtClean="0">
                <a:solidFill>
                  <a:srgbClr val="00582A"/>
                </a:solidFill>
              </a:rPr>
              <a:t> نركع ونصلي ونتوب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 smtClean="0">
                <a:solidFill>
                  <a:srgbClr val="00582A"/>
                </a:solidFill>
              </a:rPr>
              <a:t>زادت </a:t>
            </a:r>
            <a:r>
              <a:rPr lang="ar-EG" sz="6600" b="1" dirty="0" smtClean="0">
                <a:solidFill>
                  <a:srgbClr val="00582A"/>
                </a:solidFill>
              </a:rPr>
              <a:t>إلام الحروب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>
                <a:solidFill>
                  <a:srgbClr val="00582A"/>
                </a:solidFill>
              </a:rPr>
              <a:t>يارب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يارب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أتحنن </a:t>
            </a:r>
            <a:r>
              <a:rPr lang="ar-EG" sz="6600" b="1" dirty="0" smtClean="0">
                <a:solidFill>
                  <a:srgbClr val="00582A"/>
                </a:solidFill>
              </a:rPr>
              <a:t>وأشفيها 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277"/>
            <a:ext cx="9982199" cy="932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بلدي </a:t>
            </a:r>
            <a:r>
              <a:rPr lang="ar-EG" sz="6600" b="1" dirty="0" err="1" smtClean="0"/>
              <a:t>ياربي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محتاجة</a:t>
            </a:r>
            <a:r>
              <a:rPr lang="ar-EG" sz="6600" b="1" dirty="0" smtClean="0"/>
              <a:t> حضورك </a:t>
            </a:r>
            <a:endParaRPr lang="ar-EG" sz="6600" b="1" dirty="0" smtClean="0"/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>تعالي </a:t>
            </a:r>
            <a:r>
              <a:rPr lang="ar-EG" sz="6600" b="1" dirty="0" smtClean="0"/>
              <a:t>بمجدك وأملاها بنورك </a:t>
            </a:r>
            <a:endParaRPr lang="ar-EG" sz="6600" b="1" dirty="0" smtClean="0"/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>وعارفين </a:t>
            </a:r>
            <a:r>
              <a:rPr lang="ar-EG" sz="6600" b="1" dirty="0" smtClean="0"/>
              <a:t>أنك بكلمة منك </a:t>
            </a:r>
            <a:endParaRPr lang="ar-EG" sz="6600" b="1" dirty="0" smtClean="0"/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>بعد </a:t>
            </a:r>
            <a:r>
              <a:rPr lang="ar-EG" sz="6600" b="1" dirty="0" smtClean="0"/>
              <a:t>الموت </a:t>
            </a:r>
            <a:r>
              <a:rPr lang="ar-EG" sz="6600" b="1" dirty="0" err="1" smtClean="0"/>
              <a:t>بتحييها</a:t>
            </a:r>
            <a:r>
              <a:rPr lang="ar-EG" sz="6600" b="1" dirty="0" smtClean="0"/>
              <a:t>!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53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2022-06-15T08:56:54Z</dcterms:modified>
</cp:coreProperties>
</file>