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277" r:id="rId4"/>
    <p:sldId id="395" r:id="rId5"/>
    <p:sldId id="404" r:id="rId6"/>
    <p:sldId id="405" r:id="rId7"/>
    <p:sldId id="406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A1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80" d="100"/>
          <a:sy n="80" d="100"/>
        </p:scale>
        <p:origin x="-768" y="-5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 smtClean="0"/>
              <a:t>تـرنيــمة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بكل محبه في قلبك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1-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بكل </a:t>
            </a:r>
            <a:r>
              <a:rPr lang="ar-EG" sz="8000" b="1" dirty="0" smtClean="0"/>
              <a:t>محبة في </a:t>
            </a:r>
            <a:r>
              <a:rPr lang="ar-EG" sz="8000" b="1" dirty="0" smtClean="0"/>
              <a:t>قلبك</a:t>
            </a:r>
          </a:p>
          <a:p>
            <a:pPr algn="ctr"/>
            <a:r>
              <a:rPr lang="ar-EG" sz="8000" b="1" dirty="0" smtClean="0"/>
              <a:t> </a:t>
            </a:r>
            <a:r>
              <a:rPr lang="ar-EG" sz="8000" b="1" dirty="0" smtClean="0"/>
              <a:t>سلم على اللي جنبك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واللي </a:t>
            </a:r>
            <a:r>
              <a:rPr lang="ar-EG" sz="8000" b="1" dirty="0" smtClean="0"/>
              <a:t>قاعد </a:t>
            </a:r>
            <a:r>
              <a:rPr lang="ar-EG" sz="8000" b="1" dirty="0" err="1" smtClean="0"/>
              <a:t>وراك</a:t>
            </a:r>
            <a:r>
              <a:rPr lang="ar-EG" sz="8000" b="1" dirty="0" smtClean="0"/>
              <a:t> قوله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يسوع </a:t>
            </a:r>
            <a:r>
              <a:rPr lang="ar-EG" sz="8000" b="1" dirty="0" err="1" smtClean="0"/>
              <a:t>بيحبك</a:t>
            </a:r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-3337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err="1" smtClean="0"/>
              <a:t>دايماً</a:t>
            </a:r>
            <a:r>
              <a:rPr lang="ar-EG" sz="8000" b="1" dirty="0" smtClean="0"/>
              <a:t> شارك حاجاتك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بالحب </a:t>
            </a:r>
            <a:r>
              <a:rPr lang="ar-EG" sz="8000" b="1" dirty="0" err="1" smtClean="0"/>
              <a:t>إسعد</a:t>
            </a:r>
            <a:r>
              <a:rPr lang="ar-EG" sz="8000" b="1" dirty="0" smtClean="0"/>
              <a:t> أوقاتك 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خلي </a:t>
            </a:r>
            <a:r>
              <a:rPr lang="ar-EG" sz="8000" b="1" dirty="0" smtClean="0"/>
              <a:t>يسوع </a:t>
            </a:r>
            <a:r>
              <a:rPr lang="ar-EG" sz="8000" b="1" dirty="0" smtClean="0"/>
              <a:t>مثالك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في </a:t>
            </a:r>
            <a:r>
              <a:rPr lang="ar-EG" sz="8000" b="1" dirty="0" smtClean="0"/>
              <a:t>الحب طول حياتك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3A1A"/>
                </a:solidFill>
              </a:rPr>
              <a:t>القرار</a:t>
            </a:r>
          </a:p>
          <a:p>
            <a:pPr algn="ctr" rtl="1"/>
            <a:r>
              <a:rPr lang="ar-SA" sz="6800" b="1" dirty="0" smtClean="0">
                <a:solidFill>
                  <a:srgbClr val="003A1A"/>
                </a:solidFill>
              </a:rPr>
              <a:t>(أصحاب مهما الشيطان يحارب</a:t>
            </a:r>
          </a:p>
          <a:p>
            <a:pPr algn="ctr" rtl="1"/>
            <a:r>
              <a:rPr lang="ar-SA" sz="6800" b="1" dirty="0" smtClean="0">
                <a:solidFill>
                  <a:srgbClr val="003A1A"/>
                </a:solidFill>
              </a:rPr>
              <a:t>أصحاب .. مهما تقابلنا تجارب)2</a:t>
            </a:r>
          </a:p>
          <a:p>
            <a:pPr algn="ctr" rtl="1"/>
            <a:r>
              <a:rPr lang="ar-SA" sz="7200" b="1" dirty="0" smtClean="0">
                <a:solidFill>
                  <a:srgbClr val="003A1A"/>
                </a:solidFill>
              </a:rPr>
              <a:t>أصحاب .. وكلنا </a:t>
            </a:r>
            <a:r>
              <a:rPr lang="ar-SA" sz="7200" b="1" dirty="0" err="1" smtClean="0">
                <a:solidFill>
                  <a:srgbClr val="003A1A"/>
                </a:solidFill>
              </a:rPr>
              <a:t>حبايب</a:t>
            </a:r>
            <a:endParaRPr lang="ar-SA" sz="7200" b="1" dirty="0" smtClean="0">
              <a:solidFill>
                <a:srgbClr val="003A1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3A1A"/>
                </a:solidFill>
              </a:rPr>
              <a:t>أصحاب .. </a:t>
            </a:r>
            <a:r>
              <a:rPr lang="ar-SA" sz="7200" b="1" dirty="0" err="1" smtClean="0">
                <a:solidFill>
                  <a:srgbClr val="003A1A"/>
                </a:solidFill>
              </a:rPr>
              <a:t>دايما</a:t>
            </a:r>
            <a:r>
              <a:rPr lang="ar-SA" sz="7200" b="1" dirty="0" smtClean="0">
                <a:solidFill>
                  <a:srgbClr val="003A1A"/>
                </a:solidFill>
              </a:rPr>
              <a:t> أصحاب</a:t>
            </a:r>
          </a:p>
          <a:p>
            <a:pPr algn="ctr"/>
            <a:r>
              <a:rPr lang="ar-SA" sz="7200" b="1" dirty="0" smtClean="0">
                <a:solidFill>
                  <a:srgbClr val="003A1A"/>
                </a:solidFill>
              </a:rPr>
              <a:t/>
            </a:r>
            <a:br>
              <a:rPr lang="ar-SA" sz="7200" b="1" dirty="0" smtClean="0">
                <a:solidFill>
                  <a:srgbClr val="003A1A"/>
                </a:solidFill>
              </a:rPr>
            </a:br>
            <a:endParaRPr lang="ar-EG" sz="8800" b="1" dirty="0">
              <a:solidFill>
                <a:srgbClr val="003A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40898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>2- </a:t>
            </a:r>
          </a:p>
          <a:p>
            <a:pPr algn="ctr"/>
            <a:r>
              <a:rPr lang="ar-EG" sz="8000" b="1" dirty="0" smtClean="0"/>
              <a:t> إبليس </a:t>
            </a:r>
            <a:r>
              <a:rPr lang="ar-EG" sz="8000" b="1" dirty="0" err="1" smtClean="0"/>
              <a:t>دايماً</a:t>
            </a:r>
            <a:r>
              <a:rPr lang="ar-EG" sz="8000" b="1" dirty="0" smtClean="0"/>
              <a:t> </a:t>
            </a:r>
            <a:r>
              <a:rPr lang="ar-EG" sz="8000" b="1" dirty="0" err="1" smtClean="0"/>
              <a:t>بيحاول</a:t>
            </a:r>
            <a:r>
              <a:rPr lang="ar-EG" sz="8000" b="1" dirty="0" smtClean="0"/>
              <a:t> </a:t>
            </a:r>
          </a:p>
          <a:p>
            <a:pPr algn="ctr"/>
            <a:r>
              <a:rPr lang="ar-EG" sz="8000" b="1" dirty="0" smtClean="0"/>
              <a:t>إنه يفرق بينا </a:t>
            </a:r>
          </a:p>
          <a:p>
            <a:pPr algn="ctr"/>
            <a:r>
              <a:rPr lang="ar-EG" sz="8000" b="1" dirty="0" smtClean="0"/>
              <a:t>وسعات يضحك علينا </a:t>
            </a:r>
          </a:p>
          <a:p>
            <a:pPr algn="ctr"/>
            <a:r>
              <a:rPr lang="ar-EG" sz="8000" b="1" dirty="0" smtClean="0"/>
              <a:t>وننسى محبتنا</a:t>
            </a:r>
            <a:br>
              <a:rPr lang="ar-EG" sz="8000" b="1" dirty="0" smtClean="0"/>
            </a:b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409992"/>
            <a:ext cx="9982199" cy="77251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r>
              <a:rPr lang="ar-EG" sz="8000" b="1" dirty="0" smtClean="0"/>
              <a:t>لكن يسوع </a:t>
            </a:r>
            <a:r>
              <a:rPr lang="ar-EG" sz="8000" b="1" dirty="0" smtClean="0"/>
              <a:t>فادينا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هو اللي </a:t>
            </a:r>
            <a:r>
              <a:rPr lang="ar-EG" sz="8000" b="1" dirty="0" err="1" smtClean="0"/>
              <a:t>بيوحدنا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>لازم نكون </a:t>
            </a:r>
            <a:r>
              <a:rPr lang="ar-EG" sz="8000" b="1" dirty="0" err="1" smtClean="0"/>
              <a:t>إيد</a:t>
            </a:r>
            <a:r>
              <a:rPr lang="ar-EG" sz="8000" b="1" dirty="0" smtClean="0"/>
              <a:t> واحدة</a:t>
            </a:r>
          </a:p>
          <a:p>
            <a:pPr algn="ctr"/>
            <a:r>
              <a:rPr lang="ar-EG" sz="8000" b="1" dirty="0" smtClean="0"/>
              <a:t> ونخلّي يسوع قائدنا</a:t>
            </a:r>
            <a:br>
              <a:rPr lang="ar-EG" sz="8000" b="1" dirty="0" smtClean="0"/>
            </a:br>
            <a:endParaRPr lang="ar-EG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69166"/>
            <a:ext cx="9982199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7200" b="1" dirty="0" smtClean="0">
                <a:solidFill>
                  <a:srgbClr val="003A1A"/>
                </a:solidFill>
              </a:rPr>
              <a:t>القرار</a:t>
            </a:r>
          </a:p>
          <a:p>
            <a:pPr algn="ctr" rtl="1"/>
            <a:r>
              <a:rPr lang="ar-SA" sz="6800" b="1" dirty="0" smtClean="0">
                <a:solidFill>
                  <a:srgbClr val="003A1A"/>
                </a:solidFill>
              </a:rPr>
              <a:t>(</a:t>
            </a:r>
            <a:r>
              <a:rPr lang="ar-SA" sz="6800" b="1" dirty="0" smtClean="0">
                <a:solidFill>
                  <a:srgbClr val="003A1A"/>
                </a:solidFill>
              </a:rPr>
              <a:t>أصحاب</a:t>
            </a:r>
            <a:r>
              <a:rPr lang="ar-EG" sz="6800" b="1" dirty="0" smtClean="0">
                <a:solidFill>
                  <a:srgbClr val="003A1A"/>
                </a:solidFill>
              </a:rPr>
              <a:t> </a:t>
            </a:r>
            <a:r>
              <a:rPr lang="ar-SA" sz="6800" b="1" dirty="0" smtClean="0">
                <a:solidFill>
                  <a:srgbClr val="003A1A"/>
                </a:solidFill>
              </a:rPr>
              <a:t>مهما </a:t>
            </a:r>
            <a:r>
              <a:rPr lang="ar-SA" sz="6800" b="1" dirty="0" smtClean="0">
                <a:solidFill>
                  <a:srgbClr val="003A1A"/>
                </a:solidFill>
              </a:rPr>
              <a:t>الشيطان يحارب</a:t>
            </a:r>
          </a:p>
          <a:p>
            <a:pPr algn="ctr" rtl="1"/>
            <a:r>
              <a:rPr lang="ar-SA" sz="6800" b="1" dirty="0" smtClean="0">
                <a:solidFill>
                  <a:srgbClr val="003A1A"/>
                </a:solidFill>
              </a:rPr>
              <a:t>أصحاب</a:t>
            </a:r>
            <a:r>
              <a:rPr lang="ar-EG" sz="6800" b="1" dirty="0" smtClean="0">
                <a:solidFill>
                  <a:srgbClr val="003A1A"/>
                </a:solidFill>
              </a:rPr>
              <a:t>..</a:t>
            </a:r>
            <a:r>
              <a:rPr lang="ar-SA" sz="6800" b="1" dirty="0" smtClean="0">
                <a:solidFill>
                  <a:srgbClr val="003A1A"/>
                </a:solidFill>
              </a:rPr>
              <a:t>مهما </a:t>
            </a:r>
            <a:r>
              <a:rPr lang="ar-SA" sz="6800" b="1" dirty="0" smtClean="0">
                <a:solidFill>
                  <a:srgbClr val="003A1A"/>
                </a:solidFill>
              </a:rPr>
              <a:t>تقابلنا تجارب)2</a:t>
            </a:r>
          </a:p>
          <a:p>
            <a:pPr algn="ctr" rtl="1"/>
            <a:r>
              <a:rPr lang="ar-SA" sz="7200" b="1" dirty="0" smtClean="0">
                <a:solidFill>
                  <a:srgbClr val="003A1A"/>
                </a:solidFill>
              </a:rPr>
              <a:t>أصحاب .. وكلنا </a:t>
            </a:r>
            <a:r>
              <a:rPr lang="ar-SA" sz="7200" b="1" dirty="0" err="1" smtClean="0">
                <a:solidFill>
                  <a:srgbClr val="003A1A"/>
                </a:solidFill>
              </a:rPr>
              <a:t>حبايب</a:t>
            </a:r>
            <a:endParaRPr lang="ar-SA" sz="7200" b="1" dirty="0" smtClean="0">
              <a:solidFill>
                <a:srgbClr val="003A1A"/>
              </a:solidFill>
            </a:endParaRPr>
          </a:p>
          <a:p>
            <a:pPr algn="ctr" rtl="1"/>
            <a:r>
              <a:rPr lang="ar-SA" sz="7200" b="1" dirty="0" smtClean="0">
                <a:solidFill>
                  <a:srgbClr val="003A1A"/>
                </a:solidFill>
              </a:rPr>
              <a:t>أصحاب .. </a:t>
            </a:r>
            <a:r>
              <a:rPr lang="ar-SA" sz="7200" b="1" dirty="0" err="1" smtClean="0">
                <a:solidFill>
                  <a:srgbClr val="003A1A"/>
                </a:solidFill>
              </a:rPr>
              <a:t>دايما</a:t>
            </a:r>
            <a:r>
              <a:rPr lang="ar-SA" sz="7200" b="1" dirty="0" smtClean="0">
                <a:solidFill>
                  <a:srgbClr val="003A1A"/>
                </a:solidFill>
              </a:rPr>
              <a:t> أصحاب</a:t>
            </a:r>
          </a:p>
          <a:p>
            <a:pPr algn="ctr"/>
            <a:r>
              <a:rPr lang="ar-SA" sz="7200" b="1" dirty="0" smtClean="0">
                <a:solidFill>
                  <a:srgbClr val="003A1A"/>
                </a:solidFill>
              </a:rPr>
              <a:t/>
            </a:r>
            <a:br>
              <a:rPr lang="ar-SA" sz="7200" b="1" dirty="0" smtClean="0">
                <a:solidFill>
                  <a:srgbClr val="003A1A"/>
                </a:solidFill>
              </a:rPr>
            </a:br>
            <a:endParaRPr lang="ar-EG" sz="8800" b="1" dirty="0">
              <a:solidFill>
                <a:srgbClr val="003A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1732</TotalTime>
  <Words>72</Words>
  <Application>Microsoft Office PowerPoint</Application>
  <PresentationFormat>عرض على الشاشة (3:4)‏</PresentationFormat>
  <Paragraphs>32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217</cp:revision>
  <dcterms:created xsi:type="dcterms:W3CDTF">2021-12-07T14:30:00Z</dcterms:created>
  <dcterms:modified xsi:type="dcterms:W3CDTF">2022-05-10T14:26:13Z</dcterms:modified>
</cp:coreProperties>
</file>