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288" r:id="rId5"/>
    <p:sldId id="279" r:id="rId6"/>
    <p:sldId id="296" r:id="rId7"/>
    <p:sldId id="297" r:id="rId8"/>
    <p:sldId id="298" r:id="rId9"/>
    <p:sldId id="299" r:id="rId10"/>
    <p:sldId id="300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72" d="100"/>
          <a:sy n="72" d="100"/>
        </p:scale>
        <p:origin x="52" y="2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838200"/>
            <a:ext cx="8686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 rtl="1"/>
            <a:r>
              <a:rPr lang="ar-EG" sz="6600" b="1" dirty="0" err="1"/>
              <a:t>بيحِبِّنـي</a:t>
            </a:r>
            <a:r>
              <a:rPr lang="ar-EG" sz="6600" b="1" dirty="0"/>
              <a:t> مِش لأن أنا </a:t>
            </a:r>
            <a:r>
              <a:rPr lang="ar-EG" sz="6600" b="1" dirty="0" err="1"/>
              <a:t>حَبِّيتُه</a:t>
            </a:r>
            <a:endParaRPr lang="ar-EG" sz="6600" b="1" dirty="0"/>
          </a:p>
          <a:p>
            <a:pPr algn="ctr" rtl="1"/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267117"/>
            <a:ext cx="89154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القرار:</a:t>
            </a:r>
            <a:b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</a:b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(</a:t>
            </a:r>
            <a:r>
              <a:rPr lang="ar-EG" altLang="en-US" sz="7200" b="1" dirty="0" err="1">
                <a:solidFill>
                  <a:srgbClr val="003300"/>
                </a:solidFill>
                <a:latin typeface="Comic Sans MS" pitchFamily="66" charset="0"/>
              </a:rPr>
              <a:t>بيحِبِّنــــــــي</a:t>
            </a: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 </a:t>
            </a:r>
          </a:p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مِش لأني أنا </a:t>
            </a:r>
            <a:r>
              <a:rPr lang="ar-EG" altLang="en-US" sz="7200" b="1" dirty="0" err="1">
                <a:solidFill>
                  <a:srgbClr val="003300"/>
                </a:solidFill>
                <a:latin typeface="Comic Sans MS" pitchFamily="66" charset="0"/>
              </a:rPr>
              <a:t>حَبِّيتُه</a:t>
            </a: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)2</a:t>
            </a:r>
            <a:b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</a:b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(هوَ اللي بَدَا بِالحُبِّ </a:t>
            </a:r>
          </a:p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قَبل ما جيتُـــــه)2</a:t>
            </a:r>
            <a:b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28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267117"/>
            <a:ext cx="89154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القرار:</a:t>
            </a:r>
            <a:b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</a:b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(</a:t>
            </a:r>
            <a:r>
              <a:rPr lang="ar-EG" altLang="en-US" sz="7200" b="1" dirty="0" err="1">
                <a:solidFill>
                  <a:srgbClr val="003300"/>
                </a:solidFill>
                <a:latin typeface="Comic Sans MS" pitchFamily="66" charset="0"/>
              </a:rPr>
              <a:t>بيحِبِّنــــــــي</a:t>
            </a: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 </a:t>
            </a:r>
          </a:p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مِش لأني أنا </a:t>
            </a:r>
            <a:r>
              <a:rPr lang="ar-EG" altLang="en-US" sz="7200" b="1" dirty="0" err="1">
                <a:solidFill>
                  <a:srgbClr val="003300"/>
                </a:solidFill>
                <a:latin typeface="Comic Sans MS" pitchFamily="66" charset="0"/>
              </a:rPr>
              <a:t>حَبِّيتُه</a:t>
            </a: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)2</a:t>
            </a:r>
            <a:b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</a:b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(هوَ اللي بَدَا بِالحُبِّ </a:t>
            </a:r>
          </a:p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قَبل ما جيتُـــــه)2</a:t>
            </a:r>
            <a:b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6964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>
                <a:latin typeface="Arial" charset="0"/>
              </a:rPr>
              <a:t>1-</a:t>
            </a:r>
          </a:p>
          <a:p>
            <a:pPr algn="ctr" rtl="1"/>
            <a:r>
              <a:rPr lang="ar-EG" sz="7200" b="1" dirty="0"/>
              <a:t>(ولأنِّي خَاطي وعَبد </a:t>
            </a:r>
          </a:p>
          <a:p>
            <a:pPr algn="ctr" rtl="1"/>
            <a:r>
              <a:rPr lang="ar-EG" sz="7200" b="1" dirty="0"/>
              <a:t>رَفَضْتُه وِعَادِيتُه</a:t>
            </a:r>
            <a:br>
              <a:rPr lang="ar-EG" sz="7200" b="1" dirty="0"/>
            </a:br>
            <a:r>
              <a:rPr lang="ar-EG" sz="7200" b="1" dirty="0"/>
              <a:t>وِللجَحيم أنا مَاشِي </a:t>
            </a:r>
          </a:p>
          <a:p>
            <a:pPr algn="ctr" rtl="1"/>
            <a:r>
              <a:rPr lang="ar-EG" sz="7200" b="1" dirty="0"/>
              <a:t>وعُمري ما نَادِيتُه)2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685800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>
                <a:latin typeface="Arial" charset="0"/>
              </a:rPr>
              <a:t>حَوَّطْني بِالحُب وِأشرَق في قلبي النُّور</a:t>
            </a:r>
            <a:br>
              <a:rPr lang="ar-EG" altLang="en-US" sz="8000" b="1">
                <a:latin typeface="Arial" charset="0"/>
              </a:rPr>
            </a:br>
            <a:r>
              <a:rPr lang="ar-EG" altLang="en-US" sz="8000" b="1">
                <a:latin typeface="Arial" charset="0"/>
              </a:rPr>
              <a:t>خَبَّط عَلى بَابي فَتَحْت لُه مَلاني سُرُور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66800" y="990600"/>
            <a:ext cx="70866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8000" b="1" dirty="0">
                <a:latin typeface="Arial" charset="0"/>
              </a:rPr>
              <a:t>هوَ اللي بَدَا بِالحُبِّ قَبل ما جيتُــــــــه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267117"/>
            <a:ext cx="89154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القرار:</a:t>
            </a:r>
            <a:b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</a:b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(</a:t>
            </a:r>
            <a:r>
              <a:rPr lang="ar-EG" altLang="en-US" sz="7200" b="1" dirty="0" err="1">
                <a:solidFill>
                  <a:srgbClr val="003300"/>
                </a:solidFill>
                <a:latin typeface="Comic Sans MS" pitchFamily="66" charset="0"/>
              </a:rPr>
              <a:t>بيحِبِّنــــــــي</a:t>
            </a: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 </a:t>
            </a:r>
          </a:p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مِش لأني أنا </a:t>
            </a:r>
            <a:r>
              <a:rPr lang="ar-EG" altLang="en-US" sz="7200" b="1" dirty="0" err="1">
                <a:solidFill>
                  <a:srgbClr val="003300"/>
                </a:solidFill>
                <a:latin typeface="Comic Sans MS" pitchFamily="66" charset="0"/>
              </a:rPr>
              <a:t>حَبِّيتُه</a:t>
            </a: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)2</a:t>
            </a:r>
            <a:b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</a:b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(هوَ اللي بَدَا بِالحُبِّ </a:t>
            </a:r>
          </a:p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  <a:t>قَبل ما جيتُـــــه)2</a:t>
            </a:r>
            <a:br>
              <a:rPr lang="ar-EG" altLang="en-US" sz="7200" b="1" dirty="0">
                <a:solidFill>
                  <a:srgbClr val="003300"/>
                </a:solidFill>
                <a:latin typeface="Comic Sans MS" pitchFamily="66" charset="0"/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68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>
                <a:latin typeface="Arial" charset="0"/>
              </a:rPr>
              <a:t>2-</a:t>
            </a:r>
          </a:p>
          <a:p>
            <a:pPr algn="ctr" rtl="1"/>
            <a:r>
              <a:rPr lang="ar-EG" sz="7200" b="1" dirty="0"/>
              <a:t>(يا بَهجِتي باللي دَعَاني </a:t>
            </a:r>
          </a:p>
          <a:p>
            <a:pPr algn="ctr" rtl="1"/>
            <a:r>
              <a:rPr lang="ar-EG" sz="7200" b="1" dirty="0"/>
              <a:t>وَأنا لَبِّيتُـــــــــــــه</a:t>
            </a:r>
            <a:br>
              <a:rPr lang="ar-EG" sz="7200" b="1" dirty="0"/>
            </a:br>
            <a:r>
              <a:rPr lang="ar-EG" sz="7200" b="1" dirty="0"/>
              <a:t>وِقال لي </a:t>
            </a:r>
            <a:r>
              <a:rPr lang="ar-EG" sz="7200" b="1" dirty="0" err="1"/>
              <a:t>إنتَ</a:t>
            </a:r>
            <a:r>
              <a:rPr lang="ar-EG" sz="7200" b="1" dirty="0"/>
              <a:t> ابني الغَالي </a:t>
            </a:r>
          </a:p>
          <a:p>
            <a:pPr algn="ctr" rtl="1"/>
            <a:r>
              <a:rPr lang="ar-EG" sz="7200" b="1" dirty="0"/>
              <a:t>اللي </a:t>
            </a:r>
            <a:r>
              <a:rPr lang="ar-EG" sz="7200" b="1" dirty="0" err="1"/>
              <a:t>حَبِيتُـــــــــــــه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078680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962085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>
                <a:latin typeface="Arial" charset="0"/>
              </a:rPr>
              <a:t>في الأرض هِدَايَة </a:t>
            </a:r>
          </a:p>
          <a:p>
            <a:pPr algn="ctr" rtl="1"/>
            <a:r>
              <a:rPr lang="ar-EG" altLang="en-US" sz="7200" b="1" dirty="0">
                <a:latin typeface="Arial" charset="0"/>
              </a:rPr>
              <a:t>وفي </a:t>
            </a:r>
            <a:r>
              <a:rPr lang="ar-EG" altLang="en-US" sz="7200" b="1" dirty="0" err="1">
                <a:latin typeface="Arial" charset="0"/>
              </a:rPr>
              <a:t>السَّمَا</a:t>
            </a:r>
            <a:r>
              <a:rPr lang="ar-EG" altLang="en-US" sz="7200" b="1" dirty="0">
                <a:latin typeface="Arial" charset="0"/>
              </a:rPr>
              <a:t> أنا عَندي مِيرَاث</a:t>
            </a:r>
            <a:br>
              <a:rPr lang="ar-EG" altLang="en-US" sz="7200" b="1" dirty="0">
                <a:latin typeface="Arial" charset="0"/>
              </a:rPr>
            </a:br>
            <a:r>
              <a:rPr lang="ar-EG" altLang="en-US" sz="7200" b="1" dirty="0">
                <a:latin typeface="Arial" charset="0"/>
              </a:rPr>
              <a:t>وكُل ما لِيَّ صَار مِلكَك </a:t>
            </a:r>
          </a:p>
          <a:p>
            <a:pPr algn="ctr" rtl="1"/>
            <a:r>
              <a:rPr lang="ar-EG" altLang="en-US" sz="7200" b="1" dirty="0">
                <a:latin typeface="Arial" charset="0"/>
              </a:rPr>
              <a:t>مانتَ اِبني خَلاص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93145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66800" y="990600"/>
            <a:ext cx="70866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8000" b="1" dirty="0">
                <a:latin typeface="Arial" charset="0"/>
              </a:rPr>
              <a:t>هوَ اللي بَدَا بِالحُبِّ قَبل ما جيتُــــــــه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56719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156</Words>
  <Application>Microsoft Office PowerPoint</Application>
  <PresentationFormat>عرض على الشاشة (4:3)</PresentationFormat>
  <Paragraphs>25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72</cp:revision>
  <dcterms:created xsi:type="dcterms:W3CDTF">2021-12-07T14:30:00Z</dcterms:created>
  <dcterms:modified xsi:type="dcterms:W3CDTF">2024-03-25T08:22:56Z</dcterms:modified>
</cp:coreProperties>
</file>