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7" r:id="rId6"/>
    <p:sldId id="318" r:id="rId7"/>
    <p:sldId id="319" r:id="rId8"/>
    <p:sldId id="32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بيحِبِّني</a:t>
            </a:r>
            <a:r>
              <a:rPr lang="ar-EG" altLang="ar-EG" sz="6000" b="1" dirty="0"/>
              <a:t> مِش لأن أنا </a:t>
            </a:r>
            <a:r>
              <a:rPr lang="ar-EG" altLang="ar-EG" sz="6000" b="1" dirty="0" err="1"/>
              <a:t>حَبِّيتُه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بيحِبِّنــــــــي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مِش لأن أنا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حَبِّيتُه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(هوَ اللي بَدَا بِالحُبِّ قَبل ما جيتُه)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algn="ctr" rtl="1"/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EG" sz="16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byehebbeni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mesh lean ana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habbeto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hoalli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bada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belhobbi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ablema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</a:p>
          <a:p>
            <a:pPr algn="ctr" rtl="1"/>
            <a:endParaRPr lang="en-US" sz="16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He loves me, not because I loved Him.</a:t>
            </a:r>
          </a:p>
          <a:p>
            <a:pPr algn="ctr"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He loved me even before I came to Him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(ولأنِّي خَاطي وعَبد رَفَضْتُه وِعَادِيتُه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وِللجَحيم أنا مَاشِي وعُمري ما نَادِيتُه)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aabd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rafaDto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aadeto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leljaheem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mashi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nadeto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Because I am a sinful slave, I refused Him.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heading to hell and never called Him.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dirty="0">
                <a:cs typeface="+mn-cs"/>
              </a:rPr>
              <a:t>حَوَّطْني بِالحُب وِأشرَق في قلبي النُّور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خَبَّط عَلى بَابي فَتَحْت لُه مَلاني سُرُور</a:t>
            </a:r>
          </a:p>
          <a:p>
            <a:pPr algn="ctr" rtl="1"/>
            <a:r>
              <a:rPr lang="ar-EG" b="1" dirty="0">
                <a:cs typeface="+mn-cs"/>
              </a:rPr>
              <a:t>هوَ اللي بَدَا بِالحُبِّ قَبل ما جيتُه</a:t>
            </a:r>
          </a:p>
          <a:p>
            <a:pPr algn="ctr" rtl="1"/>
            <a:br>
              <a:rPr lang="ar-EG" sz="28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hawwatni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belhobb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ashraq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elnnor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khabbat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fatahtello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malani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soror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hoalli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bada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belhobbi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ablema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jeto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algn="ctr"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He surrounded me with love and shone light in my heart.</a:t>
            </a:r>
          </a:p>
          <a:p>
            <a:pPr algn="ctr" rtl="1"/>
            <a:r>
              <a:rPr lang="en-US" sz="2800" b="1" dirty="0">
                <a:cs typeface="+mn-cs"/>
              </a:rPr>
              <a:t> He knocked and I opened my heart and was filled with joy.</a:t>
            </a:r>
          </a:p>
          <a:p>
            <a:pPr algn="ctr" rtl="1"/>
            <a:r>
              <a:rPr lang="en-US" sz="3200" b="1" dirty="0">
                <a:cs typeface="+mn-cs"/>
              </a:rPr>
              <a:t>He loved me even before I came to Him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86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بيحِبِّنــــــــي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مِش لأن أنا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حَبِّيتُه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(هوَ اللي بَدَا بِالحُبِّ قَبل ما جيتُه)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algn="ctr" rtl="1"/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EG" sz="16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byehebbeni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mesh lean ana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habbeto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hoalli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bada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belhobbi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ablema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</a:p>
          <a:p>
            <a:pPr algn="ctr" rtl="1"/>
            <a:endParaRPr lang="en-US" sz="16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He loves me, not because I loved Him.</a:t>
            </a:r>
          </a:p>
          <a:p>
            <a:pPr algn="ctr"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He loved me even before I came to Him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864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lang="ar-EG" sz="4800" b="1" dirty="0">
                <a:cs typeface="+mn-cs"/>
              </a:rPr>
              <a:t>(يا بَهجِتي باللي دَعَانــــــي وَأنا لَبِّيتُه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وِقال لي </a:t>
            </a:r>
            <a:r>
              <a:rPr lang="ar-EG" sz="4800" b="1" dirty="0" err="1">
                <a:cs typeface="+mn-cs"/>
              </a:rPr>
              <a:t>إنتَ</a:t>
            </a:r>
            <a:r>
              <a:rPr lang="ar-EG" sz="4800" b="1" dirty="0">
                <a:cs typeface="+mn-cs"/>
              </a:rPr>
              <a:t> ابني الغَالي اللي </a:t>
            </a:r>
            <a:r>
              <a:rPr lang="ar-EG" sz="4800" b="1" dirty="0" err="1">
                <a:cs typeface="+mn-cs"/>
              </a:rPr>
              <a:t>حَبِيتُه</a:t>
            </a:r>
            <a:r>
              <a:rPr lang="ar-EG" sz="4800" b="1" dirty="0">
                <a:cs typeface="+mn-cs"/>
              </a:rPr>
              <a:t>)</a:t>
            </a:r>
            <a:r>
              <a:rPr lang="ar-EG" sz="3200" b="1" dirty="0">
                <a:cs typeface="+mn-cs"/>
              </a:rPr>
              <a:t>2</a:t>
            </a:r>
          </a:p>
          <a:p>
            <a:pPr rtl="1"/>
            <a:br>
              <a:rPr lang="ar-EG" sz="4800" b="1" dirty="0">
                <a:cs typeface="+mn-cs"/>
              </a:rPr>
            </a:br>
            <a:r>
              <a:rPr lang="en-US" sz="36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bahjeti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belli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daani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wana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labbeto</a:t>
            </a:r>
            <a:br>
              <a:rPr lang="en-US" sz="3600" b="1" dirty="0">
                <a:solidFill>
                  <a:srgbClr val="FF0000"/>
                </a:solidFill>
                <a:cs typeface="+mn-cs"/>
              </a:rPr>
            </a:br>
            <a:r>
              <a:rPr lang="en-US" sz="3600" b="1" dirty="0">
                <a:solidFill>
                  <a:srgbClr val="FF0000"/>
                </a:solidFill>
                <a:cs typeface="+mn-cs"/>
              </a:rPr>
              <a:t>we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alli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enta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abni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alghali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elli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habeto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3200" b="1" dirty="0">
                <a:cs typeface="+mn-cs"/>
              </a:rPr>
              <a:t>How happy I am now when He called and I responded. He called me His beloved son.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74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600" b="1" dirty="0">
                <a:cs typeface="+mn-cs"/>
              </a:rPr>
              <a:t>في الأرض هِدَايَة وفي </a:t>
            </a:r>
            <a:r>
              <a:rPr lang="ar-EG" sz="4600" b="1" dirty="0" err="1">
                <a:cs typeface="+mn-cs"/>
              </a:rPr>
              <a:t>السَّمَا</a:t>
            </a:r>
            <a:r>
              <a:rPr lang="ar-EG" sz="4600" b="1" dirty="0">
                <a:cs typeface="+mn-cs"/>
              </a:rPr>
              <a:t> أنا عَندي مِيرَاث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وكُل ما لِيَّ صَار مِلكَك مانتَ اِبني خَلاص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هوَ اللي بَدَا بِالحُبِّ قَبل ما جيتُه</a:t>
            </a:r>
          </a:p>
          <a:p>
            <a:pPr algn="ctr" rtl="1"/>
            <a:br>
              <a:rPr lang="ar-EG" sz="20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fil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hedaya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we 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alssama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ana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aandi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mirath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malia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Sar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melkak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mantabni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khalaS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hoalli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bada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belhobbi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ablema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jeto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endParaRPr lang="en-US" sz="2000" b="1" dirty="0">
              <a:solidFill>
                <a:srgbClr val="FF0000"/>
              </a:solidFill>
              <a:cs typeface="+mn-cs"/>
            </a:endParaRPr>
          </a:p>
          <a:p>
            <a:pPr algn="ctr" rtl="1"/>
            <a:br>
              <a:rPr lang="en-US" sz="900" b="1" dirty="0">
                <a:cs typeface="+mn-cs"/>
              </a:rPr>
            </a:br>
            <a:r>
              <a:rPr lang="en-US" sz="2800" b="1" dirty="0"/>
              <a:t>I will guide you in life and you will get your inheritance</a:t>
            </a:r>
          </a:p>
          <a:p>
            <a:pPr algn="ctr" rtl="1"/>
            <a:r>
              <a:rPr lang="en-US" sz="2800" b="1" dirty="0"/>
              <a:t> in heaven. You are my son so everything I have is already yours. </a:t>
            </a:r>
            <a:r>
              <a:rPr lang="en-US" sz="2800" b="1" dirty="0">
                <a:cs typeface="+mn-cs"/>
              </a:rPr>
              <a:t>He loved me even before I came to Him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83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بيحِبِّنــــــــي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مِش لأن أنا 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حَبِّيتُه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(هوَ اللي بَدَا بِالحُبِّ قَبل ما جيتُه)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algn="ctr" rtl="1"/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EG" sz="16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byehebbeni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>
                <a:solidFill>
                  <a:srgbClr val="002060"/>
                </a:solidFill>
                <a:cs typeface="+mn-cs"/>
              </a:rPr>
              <a:t>mesh lean 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habbeto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hoalli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bada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belhobbi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ablema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jeto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</a:p>
          <a:p>
            <a:pPr algn="ctr" rtl="1"/>
            <a:endParaRPr lang="en-US" sz="16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He loves me, not because I loved Him.</a:t>
            </a:r>
          </a:p>
          <a:p>
            <a:pPr algn="ctr"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He loved me even before I came to Him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24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4097</TotalTime>
  <Words>472</Words>
  <Application>Microsoft Office PowerPoint</Application>
  <PresentationFormat>عرض على الشاشة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349</cp:revision>
  <dcterms:created xsi:type="dcterms:W3CDTF">2021-12-07T14:30:00Z</dcterms:created>
  <dcterms:modified xsi:type="dcterms:W3CDTF">2025-02-06T12:28:33Z</dcterms:modified>
</cp:coreProperties>
</file>