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5" r:id="rId3"/>
    <p:sldId id="403" r:id="rId4"/>
    <p:sldId id="415" r:id="rId5"/>
    <p:sldId id="414" r:id="rId6"/>
    <p:sldId id="41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15"/>
            <p14:sldId id="414"/>
            <p14:sldId id="4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تسبيحي يعلى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تسبيحي يعلى </a:t>
            </a:r>
            <a:r>
              <a:rPr lang="ar-SA" sz="7200" b="1" dirty="0" err="1">
                <a:solidFill>
                  <a:srgbClr val="00582A"/>
                </a:solidFill>
              </a:rPr>
              <a:t>ويعلالك</a:t>
            </a:r>
            <a:r>
              <a:rPr lang="ar-SA" sz="7200" b="1" dirty="0">
                <a:solidFill>
                  <a:srgbClr val="00582A"/>
                </a:solidFill>
              </a:rPr>
              <a:t>   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صوتي ويهتف لجلالك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والأناشيد في المدح تزيد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err="1">
                <a:solidFill>
                  <a:srgbClr val="00582A"/>
                </a:solidFill>
              </a:rPr>
              <a:t>يارب</a:t>
            </a:r>
            <a:r>
              <a:rPr lang="ar-EG" sz="7200" b="1" dirty="0">
                <a:solidFill>
                  <a:srgbClr val="00582A"/>
                </a:solidFill>
              </a:rPr>
              <a:t>ي</a:t>
            </a:r>
            <a:r>
              <a:rPr lang="ar-SA" sz="7200" b="1" dirty="0">
                <a:solidFill>
                  <a:srgbClr val="00582A"/>
                </a:solidFill>
              </a:rPr>
              <a:t> ما </a:t>
            </a:r>
            <a:r>
              <a:rPr lang="ar-EG" sz="7200" b="1" dirty="0">
                <a:solidFill>
                  <a:srgbClr val="00582A"/>
                </a:solidFill>
              </a:rPr>
              <a:t>ا</a:t>
            </a:r>
            <a:r>
              <a:rPr lang="ar-SA" sz="7200" b="1" dirty="0">
                <a:solidFill>
                  <a:srgbClr val="00582A"/>
                </a:solidFill>
              </a:rPr>
              <a:t>عظم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عمالك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تسبيحي يعلى </a:t>
            </a:r>
            <a:r>
              <a:rPr lang="ar-SA" sz="7200" b="1" dirty="0" err="1">
                <a:solidFill>
                  <a:srgbClr val="00582A"/>
                </a:solidFill>
              </a:rPr>
              <a:t>ويعلالك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ولساني يخبر</a:t>
            </a:r>
            <a:r>
              <a:rPr lang="ar-EG" sz="7200" b="1" dirty="0"/>
              <a:t> </a:t>
            </a:r>
            <a:r>
              <a:rPr lang="ar-SA" sz="7200" b="1" dirty="0"/>
              <a:t>عن مجدك</a:t>
            </a:r>
            <a:endParaRPr lang="ar-EG" sz="7200" b="1" dirty="0"/>
          </a:p>
          <a:p>
            <a:pPr algn="ctr" rtl="1"/>
            <a:r>
              <a:rPr lang="ar-SA" sz="7200" b="1" dirty="0" err="1"/>
              <a:t>ويرنم</a:t>
            </a:r>
            <a:r>
              <a:rPr lang="ar-SA" sz="7200" b="1" dirty="0"/>
              <a:t> شكرك وحمدك</a:t>
            </a:r>
            <a:endParaRPr lang="en-US" sz="7200" dirty="0"/>
          </a:p>
          <a:p>
            <a:pPr algn="ctr" rtl="1"/>
            <a:r>
              <a:rPr lang="ar-SA" sz="7200" b="1" dirty="0"/>
              <a:t>و</a:t>
            </a:r>
            <a:r>
              <a:rPr lang="ar-EG" sz="7200" b="1" dirty="0"/>
              <a:t>أ</a:t>
            </a:r>
            <a:r>
              <a:rPr lang="ar-SA" sz="7200" b="1" dirty="0"/>
              <a:t>ركع و</a:t>
            </a:r>
            <a:r>
              <a:rPr lang="ar-EG" sz="7200" b="1" dirty="0"/>
              <a:t>أ</a:t>
            </a:r>
            <a:r>
              <a:rPr lang="ar-SA" sz="7200" b="1" dirty="0"/>
              <a:t>سجد لك وحدك </a:t>
            </a:r>
            <a:endParaRPr lang="ar-EG" sz="7200" b="1" dirty="0"/>
          </a:p>
          <a:p>
            <a:pPr algn="ctr" rtl="1"/>
            <a:r>
              <a:rPr lang="ar-SA" sz="7200" b="1" dirty="0"/>
              <a:t>يلي </a:t>
            </a:r>
            <a:r>
              <a:rPr lang="ar-SA" sz="7200" b="1" dirty="0" err="1"/>
              <a:t>مافيش</a:t>
            </a:r>
            <a:r>
              <a:rPr lang="ar-SA" sz="7200" b="1" dirty="0"/>
              <a:t> عالي </a:t>
            </a:r>
            <a:r>
              <a:rPr lang="ar-SA" sz="7200" b="1" dirty="0" err="1"/>
              <a:t>قبالك</a:t>
            </a:r>
            <a:endParaRPr lang="en-US" sz="7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تسبيحي يعلى </a:t>
            </a:r>
            <a:r>
              <a:rPr lang="ar-SA" sz="7200" b="1" dirty="0" err="1">
                <a:solidFill>
                  <a:srgbClr val="00582A"/>
                </a:solidFill>
              </a:rPr>
              <a:t>ويعلالك</a:t>
            </a:r>
            <a:r>
              <a:rPr lang="ar-SA" sz="7200" b="1" dirty="0">
                <a:solidFill>
                  <a:srgbClr val="00582A"/>
                </a:solidFill>
              </a:rPr>
              <a:t>   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صوتي ويهتف لجلالك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والأناشيد في المدح تزيد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err="1">
                <a:solidFill>
                  <a:srgbClr val="00582A"/>
                </a:solidFill>
              </a:rPr>
              <a:t>يارب</a:t>
            </a:r>
            <a:r>
              <a:rPr lang="ar-EG" sz="7200" b="1" dirty="0">
                <a:solidFill>
                  <a:srgbClr val="00582A"/>
                </a:solidFill>
              </a:rPr>
              <a:t>ي</a:t>
            </a:r>
            <a:r>
              <a:rPr lang="ar-SA" sz="7200" b="1" dirty="0">
                <a:solidFill>
                  <a:srgbClr val="00582A"/>
                </a:solidFill>
              </a:rPr>
              <a:t> ما </a:t>
            </a:r>
            <a:r>
              <a:rPr lang="ar-EG" sz="7200" b="1" dirty="0">
                <a:solidFill>
                  <a:srgbClr val="00582A"/>
                </a:solidFill>
              </a:rPr>
              <a:t>ا</a:t>
            </a:r>
            <a:r>
              <a:rPr lang="ar-SA" sz="7200" b="1" dirty="0">
                <a:solidFill>
                  <a:srgbClr val="00582A"/>
                </a:solidFill>
              </a:rPr>
              <a:t>عظم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عمالك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تسبيحي يعلى </a:t>
            </a:r>
            <a:r>
              <a:rPr lang="ar-SA" sz="7200" b="1" dirty="0" err="1">
                <a:solidFill>
                  <a:srgbClr val="00582A"/>
                </a:solidFill>
              </a:rPr>
              <a:t>ويعلالك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914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44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و</a:t>
            </a:r>
            <a:r>
              <a:rPr lang="ar-EG" sz="7200" b="1" dirty="0"/>
              <a:t>أ</a:t>
            </a:r>
            <a:r>
              <a:rPr lang="ar-SA" sz="7200" b="1" dirty="0"/>
              <a:t>هتف لك يا إلهي وربي</a:t>
            </a:r>
            <a:endParaRPr lang="en-US" sz="7200" dirty="0"/>
          </a:p>
          <a:p>
            <a:pPr algn="ctr" rtl="1"/>
            <a:r>
              <a:rPr lang="ar-SA" sz="7200" b="1" dirty="0" err="1"/>
              <a:t>ياملك</a:t>
            </a:r>
            <a:r>
              <a:rPr lang="ar-SA" sz="7200" b="1" dirty="0"/>
              <a:t> متوج على قلبي</a:t>
            </a:r>
            <a:endParaRPr lang="en-US" sz="7200" dirty="0"/>
          </a:p>
          <a:p>
            <a:pPr algn="ctr" rtl="1"/>
            <a:r>
              <a:rPr lang="ar-SA" sz="7200" b="1" dirty="0"/>
              <a:t>في حبك كياني </a:t>
            </a:r>
            <a:r>
              <a:rPr lang="ar-SA" sz="7200" b="1" dirty="0" err="1"/>
              <a:t>مسبي</a:t>
            </a:r>
            <a:endParaRPr lang="en-US" sz="7200" dirty="0"/>
          </a:p>
          <a:p>
            <a:pPr algn="ctr" rtl="1"/>
            <a:r>
              <a:rPr lang="ar-SA" sz="7200" b="1" dirty="0"/>
              <a:t> ومفتون بـروعه جمالك</a:t>
            </a:r>
            <a:endParaRPr lang="en-US" sz="7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تسبيحي يعلى </a:t>
            </a:r>
            <a:r>
              <a:rPr lang="ar-SA" sz="7200" b="1" dirty="0" err="1">
                <a:solidFill>
                  <a:srgbClr val="00582A"/>
                </a:solidFill>
              </a:rPr>
              <a:t>ويعلالك</a:t>
            </a:r>
            <a:r>
              <a:rPr lang="ar-SA" sz="7200" b="1" dirty="0">
                <a:solidFill>
                  <a:srgbClr val="00582A"/>
                </a:solidFill>
              </a:rPr>
              <a:t>   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صوتي ويهتف لجلالك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والأناشيد في المدح تزيد</a:t>
            </a:r>
            <a:endParaRPr lang="en-US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err="1">
                <a:solidFill>
                  <a:srgbClr val="00582A"/>
                </a:solidFill>
              </a:rPr>
              <a:t>يارب</a:t>
            </a:r>
            <a:r>
              <a:rPr lang="ar-EG" sz="7200" b="1" dirty="0">
                <a:solidFill>
                  <a:srgbClr val="00582A"/>
                </a:solidFill>
              </a:rPr>
              <a:t>ي</a:t>
            </a:r>
            <a:r>
              <a:rPr lang="ar-SA" sz="7200" b="1" dirty="0">
                <a:solidFill>
                  <a:srgbClr val="00582A"/>
                </a:solidFill>
              </a:rPr>
              <a:t> ما </a:t>
            </a:r>
            <a:r>
              <a:rPr lang="ar-EG" sz="7200" b="1" dirty="0">
                <a:solidFill>
                  <a:srgbClr val="00582A"/>
                </a:solidFill>
              </a:rPr>
              <a:t>ا</a:t>
            </a:r>
            <a:r>
              <a:rPr lang="ar-SA" sz="7200" b="1" dirty="0">
                <a:solidFill>
                  <a:srgbClr val="00582A"/>
                </a:solidFill>
              </a:rPr>
              <a:t>عظم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عمالك 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تسبيحي يعلى </a:t>
            </a:r>
            <a:r>
              <a:rPr lang="ar-SA" sz="7200" b="1" dirty="0" err="1">
                <a:solidFill>
                  <a:srgbClr val="00582A"/>
                </a:solidFill>
              </a:rPr>
              <a:t>ويعلالك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140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1882</TotalTime>
  <Words>101</Words>
  <Application>Microsoft Office PowerPoint</Application>
  <PresentationFormat>عرض على الشاشة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263</cp:revision>
  <dcterms:created xsi:type="dcterms:W3CDTF">2021-12-07T14:30:00Z</dcterms:created>
  <dcterms:modified xsi:type="dcterms:W3CDTF">2024-07-04T08:33:23Z</dcterms:modified>
</cp:coreProperties>
</file>