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14" r:id="rId3"/>
    <p:sldId id="313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3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تسبيحي يعلى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501415-8E62-D2F7-24AD-DB1F87910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2615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تسبيحي يعلى ويعلى لك 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صوتي ويهتف لجلالك 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والأناشيد في المدح تزيد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يا رب ما</a:t>
            </a: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عظم اعمالك</a:t>
            </a:r>
            <a:endParaRPr kumimoji="0" lang="ar-EG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praise gets higher for You.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voice cheers for Your glory.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The songs of praise are increasing.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Lord how great are Your deeds!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930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68706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F283B717-CED8-6058-C8B9-DB8B433E2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32" y="304800"/>
            <a:ext cx="73773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واغني واشهد عن جودك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يا امين وصادق في وعودك 2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يا مشرف عمري بوجودك</a:t>
            </a:r>
            <a:r>
              <a:rPr kumimoji="0" lang="ar-SA" sz="5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2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وغامرحياتي بأفضالك</a:t>
            </a: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2F2866A-8F50-BD82-7A9F-E17B8525C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364" y="3962400"/>
            <a:ext cx="792133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sing and testify about Your generosity.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are faithful with Your promises.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honor my life with Your existence.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fill my life with Your gifts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6592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92888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501415-8E62-D2F7-24AD-DB1F87910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2615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تسبيحي يعلى ويعلى لك 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صوتي ويهتف لجلالك 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والأناشيد في المدح تزيد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يا رب ما</a:t>
            </a: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عظم اعمالك</a:t>
            </a:r>
            <a:endParaRPr kumimoji="0" lang="ar-EG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praise gets higher for You.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voice cheers for Your glory.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The songs of praise are increasing.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Lord how great are Your deeds!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98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22554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501415-8E62-D2F7-24AD-DB1F87910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2615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تسبيحي يعلى ويعلى لك 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صوتي ويهتف لجلالك 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والأناشيد في المدح تزيد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يا رب ما</a:t>
            </a: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عظم اعمالك</a:t>
            </a:r>
            <a:endParaRPr kumimoji="0" lang="ar-EG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praise gets higher for You.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voice cheers for Your glory.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The songs of praise are increasing.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Lord how great are Your deeds!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CE213CE9-11DD-6BAD-63EA-4C396A34F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122" y="459463"/>
            <a:ext cx="674415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ولساني يخبر عن مجدك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57550" algn="l"/>
              </a:tabLst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ويرنم  شكرك  وحمدك  </a:t>
            </a:r>
            <a:r>
              <a:rPr kumimoji="0" lang="ar-SA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endParaRPr kumimoji="0" lang="ar-SA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86E4C6B-9C61-ED82-9B50-66BE2F6A8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74" y="2135863"/>
            <a:ext cx="829425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واركع واسجد لك وحدك  </a:t>
            </a:r>
            <a:r>
              <a:rPr kumimoji="0" lang="ar-SA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يلي مافيش عالي قبالك</a:t>
            </a: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7A667BE-638D-0070-C52A-BB41B0755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19" y="3890189"/>
            <a:ext cx="7701724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My tongue speaks of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our glory.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I sing in praise and thanks to You.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bow and kneel only before You.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There is no one as high as You are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3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84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808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501415-8E62-D2F7-24AD-DB1F87910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2615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تسبيحي يعلى ويعلى لك 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صوتي ويهتف لجلالك 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والأناشيد في المدح تزيد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يا رب ما</a:t>
            </a: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54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عظم اعمالك</a:t>
            </a:r>
            <a:endParaRPr kumimoji="0" lang="ar-EG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praise gets higher for You.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voice cheers for Your glory.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The songs of praise are increasing.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My Lord how great are Your deeds!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6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5562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D8DFDFD2-5A44-49EF-B6C4-86010D5C3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"/>
            <a:ext cx="7117653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واهتف</a:t>
            </a:r>
            <a:r>
              <a:rPr kumimoji="0" lang="en-US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لك  يا الهي وربي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يا ملك متوج على قلبي </a:t>
            </a:r>
            <a:r>
              <a:rPr kumimoji="0" lang="ar-SA" sz="5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في حبك   كياني   مسبي 2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ومفتون  بـروعه جمالك</a:t>
            </a:r>
            <a:endParaRPr kumimoji="0" lang="ar-SA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41A8178-C6B9-3768-02A7-ED08DB19F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295" y="3733800"/>
            <a:ext cx="805541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cheer for You, O my God, my Lord.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You are the crowned king over my heart.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My existence is captured by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our love.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I’m infatuated by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the greatness of Your beauty.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68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ACDCB-4791-B29D-80BA-D19AEC655F73}"/>
              </a:ext>
            </a:extLst>
          </p:cNvPr>
          <p:cNvSpPr/>
          <p:nvPr/>
        </p:nvSpPr>
        <p:spPr>
          <a:xfrm>
            <a:off x="838200" y="457200"/>
            <a:ext cx="7608172" cy="667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6600" b="1" dirty="0">
                <a:solidFill>
                  <a:srgbClr val="005024"/>
                </a:solidFill>
              </a:rPr>
              <a:t>تسبيحي يعلى   </a:t>
            </a:r>
            <a:r>
              <a:rPr lang="ar-SA" sz="4000" b="1" dirty="0">
                <a:solidFill>
                  <a:srgbClr val="005024"/>
                </a:solidFill>
              </a:rPr>
              <a:t>2</a:t>
            </a:r>
            <a:endParaRPr lang="ar-EG" sz="4000" b="1" dirty="0">
              <a:solidFill>
                <a:srgbClr val="005024"/>
              </a:solidFill>
            </a:endParaRPr>
          </a:p>
          <a:p>
            <a:pPr algn="ctr"/>
            <a:endParaRPr lang="ar-EG" sz="4000" b="1" dirty="0">
              <a:solidFill>
                <a:srgbClr val="00502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تسبيحي يعلى ويعلى لك</a:t>
            </a: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My praise gets higher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(x3)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You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604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4202</TotalTime>
  <Words>488</Words>
  <Application>Microsoft Office PowerPoint</Application>
  <PresentationFormat>عرض على الشاشة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365</cp:revision>
  <dcterms:created xsi:type="dcterms:W3CDTF">2021-12-07T14:30:00Z</dcterms:created>
  <dcterms:modified xsi:type="dcterms:W3CDTF">2023-06-26T11:22:30Z</dcterms:modified>
</cp:coreProperties>
</file>