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16" r:id="rId6"/>
    <p:sldId id="407" r:id="rId7"/>
    <p:sldId id="413" r:id="rId8"/>
    <p:sldId id="417" r:id="rId9"/>
    <p:sldId id="418" r:id="rId10"/>
    <p:sldId id="41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تعـــــال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7160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الله يحبك هو </a:t>
            </a:r>
            <a:r>
              <a:rPr lang="ar-SA" sz="7200" b="1" dirty="0" err="1" smtClean="0">
                <a:solidFill>
                  <a:srgbClr val="00582A"/>
                </a:solidFill>
              </a:rPr>
              <a:t>خايف</a:t>
            </a:r>
            <a:r>
              <a:rPr lang="ar-SA" sz="7200" b="1" dirty="0" smtClean="0">
                <a:solidFill>
                  <a:srgbClr val="00582A"/>
                </a:solidFill>
              </a:rPr>
              <a:t> عليك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 smtClean="0">
                <a:solidFill>
                  <a:srgbClr val="00582A"/>
                </a:solidFill>
              </a:rPr>
              <a:t>دايم</a:t>
            </a:r>
            <a:r>
              <a:rPr lang="ar-SA" sz="7200" b="1" dirty="0" smtClean="0">
                <a:solidFill>
                  <a:srgbClr val="00582A"/>
                </a:solidFill>
              </a:rPr>
              <a:t> بـقربك اقرب منك </a:t>
            </a:r>
            <a:r>
              <a:rPr lang="ar-SA" sz="7200" b="1" dirty="0" err="1" smtClean="0">
                <a:solidFill>
                  <a:srgbClr val="00582A"/>
                </a:solidFill>
              </a:rPr>
              <a:t>اليك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تعال</a:t>
            </a:r>
            <a:r>
              <a:rPr lang="ar-EG" sz="7200" b="1" dirty="0" smtClean="0">
                <a:solidFill>
                  <a:srgbClr val="00582A"/>
                </a:solidFill>
              </a:rPr>
              <a:t>ــــــ</a:t>
            </a:r>
            <a:r>
              <a:rPr lang="ar-SA" sz="7200" b="1" dirty="0" smtClean="0">
                <a:solidFill>
                  <a:srgbClr val="00582A"/>
                </a:solidFill>
              </a:rPr>
              <a:t>و </a:t>
            </a:r>
            <a:r>
              <a:rPr lang="ar-SA" sz="7200" b="1" dirty="0" smtClean="0">
                <a:solidFill>
                  <a:srgbClr val="00582A"/>
                </a:solidFill>
              </a:rPr>
              <a:t>ما </a:t>
            </a:r>
            <a:r>
              <a:rPr lang="ar-SA" sz="7200" b="1" dirty="0" smtClean="0">
                <a:solidFill>
                  <a:srgbClr val="00582A"/>
                </a:solidFill>
              </a:rPr>
              <a:t>علي</a:t>
            </a:r>
            <a:r>
              <a:rPr lang="ar-EG" sz="7200" b="1" dirty="0" smtClean="0">
                <a:solidFill>
                  <a:srgbClr val="00582A"/>
                </a:solidFill>
              </a:rPr>
              <a:t>ـــــ</a:t>
            </a:r>
            <a:r>
              <a:rPr lang="ar-SA" sz="7200" b="1" dirty="0" smtClean="0">
                <a:solidFill>
                  <a:srgbClr val="00582A"/>
                </a:solidFill>
              </a:rPr>
              <a:t>ك</a:t>
            </a:r>
            <a:endParaRPr lang="en-US" sz="7200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1E0E"/>
                </a:solidFill>
              </a:rPr>
              <a:t>عايش في خوف </a:t>
            </a:r>
            <a:r>
              <a:rPr lang="ar-SA" sz="7200" b="1" dirty="0" err="1" smtClean="0">
                <a:solidFill>
                  <a:srgbClr val="001E0E"/>
                </a:solidFill>
              </a:rPr>
              <a:t>ل</a:t>
            </a:r>
            <a:endParaRPr lang="ar-EG" sz="7200" b="1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1E0E"/>
                </a:solidFill>
              </a:rPr>
              <a:t>يلك نهارك </a:t>
            </a:r>
            <a:r>
              <a:rPr lang="ar-SA" sz="7200" b="1" dirty="0" smtClean="0">
                <a:solidFill>
                  <a:srgbClr val="001E0E"/>
                </a:solidFill>
              </a:rPr>
              <a:t>خوف</a:t>
            </a:r>
            <a:endParaRPr lang="en-US" sz="7200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1E0E"/>
                </a:solidFill>
              </a:rPr>
              <a:t>تنسي سجده تنسى </a:t>
            </a:r>
            <a:r>
              <a:rPr lang="ar-SA" sz="7200" b="1" dirty="0" err="1" smtClean="0">
                <a:solidFill>
                  <a:srgbClr val="001E0E"/>
                </a:solidFill>
              </a:rPr>
              <a:t>ركعه</a:t>
            </a:r>
            <a:endParaRPr lang="en-US" sz="7200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1E0E"/>
                </a:solidFill>
              </a:rPr>
              <a:t>تنسى حرف </a:t>
            </a:r>
            <a:r>
              <a:rPr lang="ar-SA" sz="7200" b="1" dirty="0" err="1" smtClean="0">
                <a:solidFill>
                  <a:srgbClr val="001E0E"/>
                </a:solidFill>
              </a:rPr>
              <a:t>أوحتى</a:t>
            </a:r>
            <a:r>
              <a:rPr lang="ar-SA" sz="7200" b="1" dirty="0" smtClean="0">
                <a:solidFill>
                  <a:srgbClr val="001E0E"/>
                </a:solidFill>
              </a:rPr>
              <a:t> كلمه</a:t>
            </a:r>
            <a:endParaRPr lang="en-US" sz="7200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673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1E0E"/>
                </a:solidFill>
              </a:rPr>
              <a:t>ربك يشوف قلبك يشوف </a:t>
            </a:r>
            <a:endParaRPr lang="ar-EG" sz="8000" b="1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1E0E"/>
                </a:solidFill>
              </a:rPr>
              <a:t>هو </a:t>
            </a:r>
            <a:r>
              <a:rPr lang="ar-SA" sz="8000" b="1" dirty="0" err="1" smtClean="0">
                <a:solidFill>
                  <a:srgbClr val="001E0E"/>
                </a:solidFill>
              </a:rPr>
              <a:t>يبيك</a:t>
            </a:r>
            <a:r>
              <a:rPr lang="ar-SA" sz="8000" b="1" dirty="0" smtClean="0">
                <a:solidFill>
                  <a:srgbClr val="001E0E"/>
                </a:solidFill>
              </a:rPr>
              <a:t> لذته فيك </a:t>
            </a:r>
            <a:endParaRPr lang="ar-EG" sz="8000" b="1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1E0E"/>
                </a:solidFill>
              </a:rPr>
              <a:t>هواله</a:t>
            </a:r>
            <a:r>
              <a:rPr lang="ar-SA" sz="8000" b="1" dirty="0" smtClean="0">
                <a:solidFill>
                  <a:srgbClr val="001E0E"/>
                </a:solidFill>
              </a:rPr>
              <a:t> </a:t>
            </a:r>
            <a:r>
              <a:rPr lang="ar-SA" sz="8000" b="1" dirty="0" smtClean="0">
                <a:solidFill>
                  <a:srgbClr val="001E0E"/>
                </a:solidFill>
              </a:rPr>
              <a:t>كل نعمه</a:t>
            </a:r>
            <a:endParaRPr lang="en-US" sz="8000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7160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الله يحبك هو </a:t>
            </a:r>
            <a:r>
              <a:rPr lang="ar-SA" sz="7200" b="1" dirty="0" err="1" smtClean="0">
                <a:solidFill>
                  <a:srgbClr val="00582A"/>
                </a:solidFill>
              </a:rPr>
              <a:t>خايف</a:t>
            </a:r>
            <a:r>
              <a:rPr lang="ar-SA" sz="7200" b="1" dirty="0" smtClean="0">
                <a:solidFill>
                  <a:srgbClr val="00582A"/>
                </a:solidFill>
              </a:rPr>
              <a:t> عليك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 smtClean="0">
                <a:solidFill>
                  <a:srgbClr val="00582A"/>
                </a:solidFill>
              </a:rPr>
              <a:t>دايم</a:t>
            </a:r>
            <a:r>
              <a:rPr lang="ar-SA" sz="7200" b="1" dirty="0" smtClean="0">
                <a:solidFill>
                  <a:srgbClr val="00582A"/>
                </a:solidFill>
              </a:rPr>
              <a:t> بـقربك اقرب منك </a:t>
            </a:r>
            <a:r>
              <a:rPr lang="ar-SA" sz="7200" b="1" dirty="0" err="1" smtClean="0">
                <a:solidFill>
                  <a:srgbClr val="00582A"/>
                </a:solidFill>
              </a:rPr>
              <a:t>اليك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تعال</a:t>
            </a:r>
            <a:r>
              <a:rPr lang="ar-EG" sz="7200" b="1" dirty="0" smtClean="0">
                <a:solidFill>
                  <a:srgbClr val="00582A"/>
                </a:solidFill>
              </a:rPr>
              <a:t>ــــــ</a:t>
            </a:r>
            <a:r>
              <a:rPr lang="ar-SA" sz="7200" b="1" dirty="0" smtClean="0">
                <a:solidFill>
                  <a:srgbClr val="00582A"/>
                </a:solidFill>
              </a:rPr>
              <a:t>و </a:t>
            </a:r>
            <a:r>
              <a:rPr lang="ar-SA" sz="7200" b="1" dirty="0" smtClean="0">
                <a:solidFill>
                  <a:srgbClr val="00582A"/>
                </a:solidFill>
              </a:rPr>
              <a:t>ما </a:t>
            </a:r>
            <a:r>
              <a:rPr lang="ar-SA" sz="7200" b="1" dirty="0" smtClean="0">
                <a:solidFill>
                  <a:srgbClr val="00582A"/>
                </a:solidFill>
              </a:rPr>
              <a:t>علي</a:t>
            </a:r>
            <a:r>
              <a:rPr lang="ar-EG" sz="7200" b="1" dirty="0" smtClean="0">
                <a:solidFill>
                  <a:srgbClr val="00582A"/>
                </a:solidFill>
              </a:rPr>
              <a:t>ـــــ</a:t>
            </a:r>
            <a:r>
              <a:rPr lang="ar-SA" sz="7200" b="1" dirty="0" smtClean="0">
                <a:solidFill>
                  <a:srgbClr val="00582A"/>
                </a:solidFill>
              </a:rPr>
              <a:t>ك</a:t>
            </a:r>
            <a:endParaRPr lang="en-US" sz="7200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تعال من غير مقدمات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بالحال </a:t>
            </a:r>
            <a:r>
              <a:rPr lang="ar-SA" sz="6600" b="1" dirty="0" err="1" smtClean="0">
                <a:solidFill>
                  <a:srgbClr val="00582A"/>
                </a:solidFill>
              </a:rPr>
              <a:t>لافروض</a:t>
            </a:r>
            <a:r>
              <a:rPr lang="ar-SA" sz="6600" b="1" dirty="0" smtClean="0">
                <a:solidFill>
                  <a:srgbClr val="00582A"/>
                </a:solidFill>
              </a:rPr>
              <a:t> و </a:t>
            </a:r>
            <a:r>
              <a:rPr lang="ar-SA" sz="6600" b="1" dirty="0" err="1" smtClean="0">
                <a:solidFill>
                  <a:srgbClr val="00582A"/>
                </a:solidFill>
              </a:rPr>
              <a:t>واجبات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بـالخلاص الفضل </a:t>
            </a:r>
            <a:r>
              <a:rPr lang="ar-SA" sz="6600" b="1" dirty="0" err="1" smtClean="0">
                <a:solidFill>
                  <a:srgbClr val="00582A"/>
                </a:solidFill>
              </a:rPr>
              <a:t>للنعمه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والأساس </a:t>
            </a:r>
            <a:r>
              <a:rPr lang="ar-SA" sz="6600" b="1" dirty="0" err="1" smtClean="0">
                <a:solidFill>
                  <a:srgbClr val="00582A"/>
                </a:solidFill>
              </a:rPr>
              <a:t>ايمانك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err="1" smtClean="0">
                <a:solidFill>
                  <a:srgbClr val="00582A"/>
                </a:solidFill>
              </a:rPr>
              <a:t>بالكلمه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err="1" smtClean="0">
                <a:solidFill>
                  <a:srgbClr val="00582A"/>
                </a:solidFill>
              </a:rPr>
              <a:t>ماهو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smtClean="0">
                <a:solidFill>
                  <a:srgbClr val="00582A"/>
                </a:solidFill>
              </a:rPr>
              <a:t>بالأعمال</a:t>
            </a:r>
            <a:r>
              <a:rPr lang="ar-EG" sz="6600" b="1" dirty="0" smtClean="0">
                <a:solidFill>
                  <a:srgbClr val="00582A"/>
                </a:solidFill>
              </a:rPr>
              <a:t>...</a:t>
            </a:r>
            <a:r>
              <a:rPr lang="ar-SA" sz="6600" b="1" dirty="0" smtClean="0">
                <a:solidFill>
                  <a:srgbClr val="00582A"/>
                </a:solidFill>
              </a:rPr>
              <a:t>تعال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197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فكرك محتار ما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 خيار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لأنه حرام حتى الكلام</a:t>
            </a:r>
            <a:endParaRPr lang="en-US" sz="8000" dirty="0" smtClean="0"/>
          </a:p>
          <a:p>
            <a:pPr algn="ctr" rtl="1"/>
            <a:r>
              <a:rPr lang="ar-SA" sz="8000" b="1" dirty="0" err="1" smtClean="0"/>
              <a:t>لاتناقش</a:t>
            </a:r>
            <a:r>
              <a:rPr lang="ar-SA" sz="8000" b="1" dirty="0" smtClean="0"/>
              <a:t> في المسائل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تروح </a:t>
            </a:r>
            <a:r>
              <a:rPr lang="ar-SA" sz="7200" b="1" dirty="0" err="1" smtClean="0"/>
              <a:t>الناروعذاب</a:t>
            </a:r>
            <a:r>
              <a:rPr lang="ar-SA" sz="7200" b="1" dirty="0" smtClean="0"/>
              <a:t> النار</a:t>
            </a:r>
            <a:endParaRPr lang="en-US" sz="7200" dirty="0" smtClean="0"/>
          </a:p>
          <a:p>
            <a:pPr algn="ctr" rtl="1"/>
            <a:r>
              <a:rPr lang="ar-SA" sz="7200" b="1" dirty="0" err="1" smtClean="0"/>
              <a:t>لوتبي</a:t>
            </a:r>
            <a:r>
              <a:rPr lang="ar-SA" sz="7200" b="1" dirty="0" smtClean="0"/>
              <a:t> تسأل أو تحلل</a:t>
            </a:r>
            <a:endParaRPr lang="en-US" sz="7200" dirty="0" smtClean="0"/>
          </a:p>
          <a:p>
            <a:pPr algn="ctr" rtl="1"/>
            <a:r>
              <a:rPr lang="ar-SA" sz="7200" b="1" dirty="0" smtClean="0"/>
              <a:t>و </a:t>
            </a:r>
            <a:r>
              <a:rPr lang="ar-SA" sz="7200" b="1" dirty="0" err="1" smtClean="0"/>
              <a:t>أوتفكر</a:t>
            </a:r>
            <a:r>
              <a:rPr lang="ar-SA" sz="7200" b="1" dirty="0" smtClean="0"/>
              <a:t> تجادل</a:t>
            </a:r>
            <a:endParaRPr lang="en-US" sz="7200" dirty="0" smtClean="0"/>
          </a:p>
          <a:p>
            <a:pPr algn="ctr" rtl="1"/>
            <a:r>
              <a:rPr lang="ar-SA" sz="7200" b="1" dirty="0" smtClean="0"/>
              <a:t>الله يحبك </a:t>
            </a:r>
            <a:r>
              <a:rPr lang="ar-SA" sz="7200" b="1" dirty="0" err="1" smtClean="0"/>
              <a:t>هوخايف</a:t>
            </a:r>
            <a:r>
              <a:rPr lang="ar-SA" sz="7200" b="1" dirty="0" smtClean="0"/>
              <a:t> </a:t>
            </a:r>
            <a:r>
              <a:rPr lang="ar-SA" sz="7200" b="1" dirty="0" smtClean="0"/>
              <a:t>عليك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7160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الله يحبك هو </a:t>
            </a:r>
            <a:r>
              <a:rPr lang="ar-SA" sz="7200" b="1" dirty="0" err="1" smtClean="0">
                <a:solidFill>
                  <a:srgbClr val="00582A"/>
                </a:solidFill>
              </a:rPr>
              <a:t>خايف</a:t>
            </a:r>
            <a:r>
              <a:rPr lang="ar-SA" sz="7200" b="1" dirty="0" smtClean="0">
                <a:solidFill>
                  <a:srgbClr val="00582A"/>
                </a:solidFill>
              </a:rPr>
              <a:t> عليك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 smtClean="0">
                <a:solidFill>
                  <a:srgbClr val="00582A"/>
                </a:solidFill>
              </a:rPr>
              <a:t>دايم</a:t>
            </a:r>
            <a:r>
              <a:rPr lang="ar-SA" sz="7200" b="1" dirty="0" smtClean="0">
                <a:solidFill>
                  <a:srgbClr val="00582A"/>
                </a:solidFill>
              </a:rPr>
              <a:t> بـقربك اقرب منك </a:t>
            </a:r>
            <a:r>
              <a:rPr lang="ar-SA" sz="7200" b="1" dirty="0" err="1" smtClean="0">
                <a:solidFill>
                  <a:srgbClr val="00582A"/>
                </a:solidFill>
              </a:rPr>
              <a:t>اليك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تعال</a:t>
            </a:r>
            <a:r>
              <a:rPr lang="ar-EG" sz="7200" b="1" dirty="0" smtClean="0">
                <a:solidFill>
                  <a:srgbClr val="00582A"/>
                </a:solidFill>
              </a:rPr>
              <a:t>ــــــ</a:t>
            </a:r>
            <a:r>
              <a:rPr lang="ar-SA" sz="7200" b="1" dirty="0" smtClean="0">
                <a:solidFill>
                  <a:srgbClr val="00582A"/>
                </a:solidFill>
              </a:rPr>
              <a:t>و </a:t>
            </a:r>
            <a:r>
              <a:rPr lang="ar-SA" sz="7200" b="1" dirty="0" smtClean="0">
                <a:solidFill>
                  <a:srgbClr val="00582A"/>
                </a:solidFill>
              </a:rPr>
              <a:t>ما </a:t>
            </a:r>
            <a:r>
              <a:rPr lang="ar-SA" sz="7200" b="1" dirty="0" smtClean="0">
                <a:solidFill>
                  <a:srgbClr val="00582A"/>
                </a:solidFill>
              </a:rPr>
              <a:t>علي</a:t>
            </a:r>
            <a:r>
              <a:rPr lang="ar-EG" sz="7200" b="1" dirty="0" smtClean="0">
                <a:solidFill>
                  <a:srgbClr val="00582A"/>
                </a:solidFill>
              </a:rPr>
              <a:t>ـــــ</a:t>
            </a:r>
            <a:r>
              <a:rPr lang="ar-SA" sz="7200" b="1" dirty="0" smtClean="0">
                <a:solidFill>
                  <a:srgbClr val="00582A"/>
                </a:solidFill>
              </a:rPr>
              <a:t>ك</a:t>
            </a:r>
            <a:endParaRPr lang="en-US" sz="7200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تعال من غير مقدمات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بالحال </a:t>
            </a:r>
            <a:r>
              <a:rPr lang="ar-SA" sz="6600" b="1" dirty="0" err="1" smtClean="0">
                <a:solidFill>
                  <a:srgbClr val="00582A"/>
                </a:solidFill>
              </a:rPr>
              <a:t>لافروض</a:t>
            </a:r>
            <a:r>
              <a:rPr lang="ar-SA" sz="6600" b="1" dirty="0" smtClean="0">
                <a:solidFill>
                  <a:srgbClr val="00582A"/>
                </a:solidFill>
              </a:rPr>
              <a:t> و </a:t>
            </a:r>
            <a:r>
              <a:rPr lang="ar-SA" sz="6600" b="1" dirty="0" err="1" smtClean="0">
                <a:solidFill>
                  <a:srgbClr val="00582A"/>
                </a:solidFill>
              </a:rPr>
              <a:t>واجبات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بـالخلاص الفضل </a:t>
            </a:r>
            <a:r>
              <a:rPr lang="ar-SA" sz="6600" b="1" dirty="0" err="1" smtClean="0">
                <a:solidFill>
                  <a:srgbClr val="00582A"/>
                </a:solidFill>
              </a:rPr>
              <a:t>للنعمه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والأساس </a:t>
            </a:r>
            <a:r>
              <a:rPr lang="ar-SA" sz="6600" b="1" dirty="0" err="1" smtClean="0">
                <a:solidFill>
                  <a:srgbClr val="00582A"/>
                </a:solidFill>
              </a:rPr>
              <a:t>ايمانك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err="1" smtClean="0">
                <a:solidFill>
                  <a:srgbClr val="00582A"/>
                </a:solidFill>
              </a:rPr>
              <a:t>بالكلمه</a:t>
            </a:r>
            <a:endParaRPr lang="en-US" sz="66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err="1" smtClean="0">
                <a:solidFill>
                  <a:srgbClr val="00582A"/>
                </a:solidFill>
              </a:rPr>
              <a:t>ماهو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smtClean="0">
                <a:solidFill>
                  <a:srgbClr val="00582A"/>
                </a:solidFill>
              </a:rPr>
              <a:t>بالأعمال</a:t>
            </a:r>
            <a:r>
              <a:rPr lang="ar-EG" sz="6600" b="1" dirty="0" smtClean="0">
                <a:solidFill>
                  <a:srgbClr val="00582A"/>
                </a:solidFill>
              </a:rPr>
              <a:t>...</a:t>
            </a:r>
            <a:r>
              <a:rPr lang="ar-SA" sz="6600" b="1" dirty="0" smtClean="0">
                <a:solidFill>
                  <a:srgbClr val="00582A"/>
                </a:solidFill>
              </a:rPr>
              <a:t>تعال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</TotalTime>
  <Words>141</Words>
  <Application>Microsoft Office PowerPoint</Application>
  <PresentationFormat>عرض على الشاشة (3:4)‏</PresentationFormat>
  <Paragraphs>35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2022-06-19T12:26:52Z</dcterms:modified>
</cp:coreProperties>
</file>