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96" r:id="rId3"/>
    <p:sldId id="277" r:id="rId4"/>
    <p:sldId id="397" r:id="rId5"/>
    <p:sldId id="398" r:id="rId6"/>
    <p:sldId id="399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تليفون </a:t>
            </a:r>
            <a:r>
              <a:rPr lang="ar-EG" sz="8000" b="1" dirty="0" err="1" smtClean="0"/>
              <a:t>السما</a:t>
            </a:r>
            <a:endParaRPr lang="ar-EG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894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 </a:t>
            </a:r>
            <a:r>
              <a:rPr lang="ar-EG" sz="6000" b="1" dirty="0" smtClean="0">
                <a:solidFill>
                  <a:srgbClr val="00582A"/>
                </a:solidFill>
              </a:rPr>
              <a:t>تليفون </a:t>
            </a:r>
            <a:r>
              <a:rPr lang="ar-EG" sz="6000" b="1" dirty="0" err="1" smtClean="0">
                <a:solidFill>
                  <a:srgbClr val="00582A"/>
                </a:solidFill>
              </a:rPr>
              <a:t>السما</a:t>
            </a:r>
            <a:r>
              <a:rPr lang="ar-EG" sz="6000" b="1" dirty="0" smtClean="0">
                <a:solidFill>
                  <a:srgbClr val="00582A"/>
                </a:solidFill>
              </a:rPr>
              <a:t> عمره ما كان مشغول </a:t>
            </a:r>
            <a:endParaRPr lang="ar-EG" sz="6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أبونا </a:t>
            </a:r>
            <a:r>
              <a:rPr lang="ar-EG" sz="6600" b="1" dirty="0" smtClean="0">
                <a:solidFill>
                  <a:srgbClr val="00582A"/>
                </a:solidFill>
              </a:rPr>
              <a:t>السماوي </a:t>
            </a:r>
            <a:r>
              <a:rPr lang="ar-EG" sz="6600" b="1" dirty="0" err="1" smtClean="0">
                <a:solidFill>
                  <a:srgbClr val="00582A"/>
                </a:solidFill>
              </a:rPr>
              <a:t>بيرد</a:t>
            </a:r>
            <a:r>
              <a:rPr lang="ar-EG" sz="6600" b="1" dirty="0" smtClean="0">
                <a:solidFill>
                  <a:srgbClr val="00582A"/>
                </a:solidFill>
              </a:rPr>
              <a:t> عليك</a:t>
            </a:r>
            <a:br>
              <a:rPr lang="ar-EG" sz="6600" b="1" dirty="0" smtClean="0">
                <a:solidFill>
                  <a:srgbClr val="00582A"/>
                </a:solidFill>
              </a:rPr>
            </a:br>
            <a:r>
              <a:rPr lang="ar-EG" sz="6600" b="1" dirty="0" smtClean="0">
                <a:solidFill>
                  <a:srgbClr val="00582A"/>
                </a:solidFill>
              </a:rPr>
              <a:t>هو وعد بنجدتي لما قال </a:t>
            </a:r>
            <a:endParaRPr lang="ar-EG" sz="6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اطلبني </a:t>
            </a:r>
            <a:r>
              <a:rPr lang="ar-EG" sz="6600" b="1" dirty="0" smtClean="0">
                <a:solidFill>
                  <a:srgbClr val="00582A"/>
                </a:solidFill>
              </a:rPr>
              <a:t>في وقت الضيق </a:t>
            </a:r>
            <a:endParaRPr lang="ar-EG" sz="6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أنقذك فتمجدني</a:t>
            </a:r>
            <a:r>
              <a:rPr lang="ar-EG" sz="6600" b="1" dirty="0" smtClean="0">
                <a:solidFill>
                  <a:srgbClr val="00582A"/>
                </a:solidFill>
              </a:rPr>
              <a:t/>
            </a:r>
            <a:br>
              <a:rPr lang="ar-EG" sz="6600" b="1" dirty="0" smtClean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"/>
            <a:ext cx="9982199" cy="8556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dirty="0" smtClean="0"/>
              <a:t>1-</a:t>
            </a:r>
            <a:endParaRPr lang="ar-EG" sz="6600" b="1" dirty="0" smtClean="0"/>
          </a:p>
          <a:p>
            <a:pPr algn="ctr" rtl="1"/>
            <a:r>
              <a:rPr lang="ar-SA" sz="6600" b="1" dirty="0" smtClean="0"/>
              <a:t>مكتب </a:t>
            </a:r>
            <a:r>
              <a:rPr lang="ar-SA" sz="6600" b="1" dirty="0" smtClean="0"/>
              <a:t>سنترال مفتوح ليل ونهار</a:t>
            </a:r>
          </a:p>
          <a:p>
            <a:pPr algn="ctr" rtl="1"/>
            <a:r>
              <a:rPr lang="ar-SA" sz="6600" b="1" dirty="0" err="1" smtClean="0"/>
              <a:t>بيوصل</a:t>
            </a:r>
            <a:r>
              <a:rPr lang="ar-SA" sz="6600" b="1" dirty="0" smtClean="0"/>
              <a:t> </a:t>
            </a:r>
            <a:r>
              <a:rPr lang="ar-SA" sz="6600" b="1" dirty="0" err="1" smtClean="0"/>
              <a:t>للسما</a:t>
            </a:r>
            <a:r>
              <a:rPr lang="ar-SA" sz="6600" b="1" dirty="0" smtClean="0"/>
              <a:t> كل محبي البار</a:t>
            </a:r>
          </a:p>
          <a:p>
            <a:pPr algn="ctr" rtl="1"/>
            <a:r>
              <a:rPr lang="ar-SA" sz="6600" b="1" dirty="0" smtClean="0"/>
              <a:t>خدمة مجانية لأولاد الله </a:t>
            </a:r>
          </a:p>
          <a:p>
            <a:pPr algn="ctr" rtl="1"/>
            <a:r>
              <a:rPr lang="ar-SA" sz="6600" b="1" dirty="0" smtClean="0"/>
              <a:t>في أوقات الضيق حالاً </a:t>
            </a:r>
            <a:endParaRPr lang="ar-EG" sz="6600" b="1" dirty="0" smtClean="0"/>
          </a:p>
          <a:p>
            <a:pPr algn="ctr" rtl="1"/>
            <a:r>
              <a:rPr lang="ar-SA" sz="6600" b="1" dirty="0" smtClean="0"/>
              <a:t>اضرب </a:t>
            </a:r>
            <a:r>
              <a:rPr lang="ar-SA" sz="6600" b="1" dirty="0" smtClean="0"/>
              <a:t>له تليفون</a:t>
            </a:r>
          </a:p>
          <a:p>
            <a:pPr algn="ctr"/>
            <a:r>
              <a:rPr lang="ar-SA" sz="6600" b="1" dirty="0" smtClean="0"/>
              <a:t/>
            </a:r>
            <a:br>
              <a:rPr lang="ar-SA" sz="66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894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 </a:t>
            </a:r>
            <a:r>
              <a:rPr lang="ar-EG" sz="6000" b="1" dirty="0" smtClean="0">
                <a:solidFill>
                  <a:srgbClr val="00582A"/>
                </a:solidFill>
              </a:rPr>
              <a:t>تليفون </a:t>
            </a:r>
            <a:r>
              <a:rPr lang="ar-EG" sz="6000" b="1" dirty="0" err="1" smtClean="0">
                <a:solidFill>
                  <a:srgbClr val="00582A"/>
                </a:solidFill>
              </a:rPr>
              <a:t>السما</a:t>
            </a:r>
            <a:r>
              <a:rPr lang="ar-EG" sz="6000" b="1" dirty="0" smtClean="0">
                <a:solidFill>
                  <a:srgbClr val="00582A"/>
                </a:solidFill>
              </a:rPr>
              <a:t> عمره ما كان مشغول </a:t>
            </a:r>
            <a:endParaRPr lang="ar-EG" sz="6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أبونا </a:t>
            </a:r>
            <a:r>
              <a:rPr lang="ar-EG" sz="6600" b="1" dirty="0" smtClean="0">
                <a:solidFill>
                  <a:srgbClr val="00582A"/>
                </a:solidFill>
              </a:rPr>
              <a:t>السماوي </a:t>
            </a:r>
            <a:r>
              <a:rPr lang="ar-EG" sz="6600" b="1" dirty="0" err="1" smtClean="0">
                <a:solidFill>
                  <a:srgbClr val="00582A"/>
                </a:solidFill>
              </a:rPr>
              <a:t>بيرد</a:t>
            </a:r>
            <a:r>
              <a:rPr lang="ar-EG" sz="6600" b="1" dirty="0" smtClean="0">
                <a:solidFill>
                  <a:srgbClr val="00582A"/>
                </a:solidFill>
              </a:rPr>
              <a:t> عليك</a:t>
            </a:r>
            <a:br>
              <a:rPr lang="ar-EG" sz="6600" b="1" dirty="0" smtClean="0">
                <a:solidFill>
                  <a:srgbClr val="00582A"/>
                </a:solidFill>
              </a:rPr>
            </a:br>
            <a:r>
              <a:rPr lang="ar-EG" sz="6600" b="1" dirty="0" smtClean="0">
                <a:solidFill>
                  <a:srgbClr val="00582A"/>
                </a:solidFill>
              </a:rPr>
              <a:t>هو وعد بنجدتي لما قال </a:t>
            </a:r>
            <a:endParaRPr lang="ar-EG" sz="6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اطلبني </a:t>
            </a:r>
            <a:r>
              <a:rPr lang="ar-EG" sz="6600" b="1" dirty="0" smtClean="0">
                <a:solidFill>
                  <a:srgbClr val="00582A"/>
                </a:solidFill>
              </a:rPr>
              <a:t>في وقت الضيق </a:t>
            </a:r>
            <a:endParaRPr lang="ar-EG" sz="6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أنقذك فتمجدني</a:t>
            </a:r>
            <a:r>
              <a:rPr lang="ar-EG" sz="6600" b="1" dirty="0" smtClean="0">
                <a:solidFill>
                  <a:srgbClr val="00582A"/>
                </a:solidFill>
              </a:rPr>
              <a:t/>
            </a:r>
            <a:br>
              <a:rPr lang="ar-EG" sz="6600" b="1" dirty="0" smtClean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460474"/>
            <a:ext cx="9982199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2</a:t>
            </a:r>
            <a:r>
              <a:rPr lang="ar-SA" sz="6600" b="1" dirty="0" smtClean="0"/>
              <a:t>-</a:t>
            </a:r>
            <a:endParaRPr lang="ar-EG" sz="6600" b="1" dirty="0" smtClean="0"/>
          </a:p>
          <a:p>
            <a:pPr algn="ctr" rtl="1"/>
            <a:r>
              <a:rPr lang="ar-SA" sz="6600" b="1" dirty="0" smtClean="0"/>
              <a:t>لو السكة عطلت وما </a:t>
            </a:r>
            <a:r>
              <a:rPr lang="ar-SA" sz="6600" b="1" dirty="0" err="1" smtClean="0"/>
              <a:t>سمعتش</a:t>
            </a:r>
            <a:r>
              <a:rPr lang="ar-SA" sz="6600" b="1" dirty="0" smtClean="0"/>
              <a:t> رد</a:t>
            </a:r>
          </a:p>
          <a:p>
            <a:pPr algn="ctr" rtl="1"/>
            <a:r>
              <a:rPr lang="ar-SA" sz="6600" b="1" dirty="0" smtClean="0"/>
              <a:t>وكأن </a:t>
            </a:r>
            <a:r>
              <a:rPr lang="ar-SA" sz="6600" b="1" dirty="0" err="1" smtClean="0"/>
              <a:t>السما</a:t>
            </a:r>
            <a:r>
              <a:rPr lang="ar-SA" sz="6600" b="1" dirty="0" smtClean="0"/>
              <a:t> </a:t>
            </a:r>
            <a:r>
              <a:rPr lang="ar-SA" sz="6600" b="1" dirty="0" err="1" smtClean="0"/>
              <a:t>فضيت</a:t>
            </a:r>
            <a:r>
              <a:rPr lang="ar-SA" sz="6600" b="1" dirty="0" smtClean="0"/>
              <a:t> </a:t>
            </a:r>
            <a:r>
              <a:rPr lang="ar-SA" sz="6600" b="1" dirty="0" err="1" smtClean="0"/>
              <a:t>ومافيهاش</a:t>
            </a:r>
            <a:r>
              <a:rPr lang="ar-SA" sz="6600" b="1" dirty="0" smtClean="0"/>
              <a:t> حد</a:t>
            </a:r>
          </a:p>
          <a:p>
            <a:pPr algn="ctr" rtl="1"/>
            <a:r>
              <a:rPr lang="ar-SA" sz="6600" b="1" dirty="0" smtClean="0"/>
              <a:t>صلي وخلي إيمانك </a:t>
            </a:r>
            <a:r>
              <a:rPr lang="ar-SA" sz="6600" b="1" dirty="0" err="1" smtClean="0"/>
              <a:t>دايماً</a:t>
            </a:r>
            <a:r>
              <a:rPr lang="ar-SA" sz="6600" b="1" dirty="0" smtClean="0"/>
              <a:t> بالرب</a:t>
            </a:r>
          </a:p>
          <a:p>
            <a:pPr algn="ctr" rtl="1"/>
            <a:r>
              <a:rPr lang="ar-SA" sz="6600" b="1" dirty="0" smtClean="0"/>
              <a:t>  مريح </a:t>
            </a:r>
            <a:r>
              <a:rPr lang="ar-SA" sz="6600" b="1" dirty="0" err="1" smtClean="0"/>
              <a:t>التعابى</a:t>
            </a:r>
            <a:r>
              <a:rPr lang="ar-SA" sz="6600" b="1" dirty="0" smtClean="0"/>
              <a:t> لازم يلحقك بالرد  </a:t>
            </a:r>
          </a:p>
          <a:p>
            <a:pPr algn="ctr"/>
            <a:r>
              <a:rPr lang="ar-SA" sz="6600" b="1" dirty="0" smtClean="0"/>
              <a:t/>
            </a:r>
            <a:br>
              <a:rPr lang="ar-SA" sz="66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894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 </a:t>
            </a:r>
            <a:r>
              <a:rPr lang="ar-EG" sz="6000" b="1" dirty="0" smtClean="0">
                <a:solidFill>
                  <a:srgbClr val="00582A"/>
                </a:solidFill>
              </a:rPr>
              <a:t>تليفون </a:t>
            </a:r>
            <a:r>
              <a:rPr lang="ar-EG" sz="6000" b="1" dirty="0" err="1" smtClean="0">
                <a:solidFill>
                  <a:srgbClr val="00582A"/>
                </a:solidFill>
              </a:rPr>
              <a:t>السما</a:t>
            </a:r>
            <a:r>
              <a:rPr lang="ar-EG" sz="6000" b="1" dirty="0" smtClean="0">
                <a:solidFill>
                  <a:srgbClr val="00582A"/>
                </a:solidFill>
              </a:rPr>
              <a:t> عمره ما كان مشغول </a:t>
            </a:r>
            <a:endParaRPr lang="ar-EG" sz="6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أبونا </a:t>
            </a:r>
            <a:r>
              <a:rPr lang="ar-EG" sz="6600" b="1" dirty="0" smtClean="0">
                <a:solidFill>
                  <a:srgbClr val="00582A"/>
                </a:solidFill>
              </a:rPr>
              <a:t>السماوي </a:t>
            </a:r>
            <a:r>
              <a:rPr lang="ar-EG" sz="6600" b="1" dirty="0" err="1" smtClean="0">
                <a:solidFill>
                  <a:srgbClr val="00582A"/>
                </a:solidFill>
              </a:rPr>
              <a:t>بيرد</a:t>
            </a:r>
            <a:r>
              <a:rPr lang="ar-EG" sz="6600" b="1" dirty="0" smtClean="0">
                <a:solidFill>
                  <a:srgbClr val="00582A"/>
                </a:solidFill>
              </a:rPr>
              <a:t> عليك</a:t>
            </a:r>
            <a:br>
              <a:rPr lang="ar-EG" sz="6600" b="1" dirty="0" smtClean="0">
                <a:solidFill>
                  <a:srgbClr val="00582A"/>
                </a:solidFill>
              </a:rPr>
            </a:br>
            <a:r>
              <a:rPr lang="ar-EG" sz="6600" b="1" dirty="0" smtClean="0">
                <a:solidFill>
                  <a:srgbClr val="00582A"/>
                </a:solidFill>
              </a:rPr>
              <a:t>هو وعد بنجدتي لما قال </a:t>
            </a:r>
            <a:endParaRPr lang="ar-EG" sz="6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اطلبني </a:t>
            </a:r>
            <a:r>
              <a:rPr lang="ar-EG" sz="6600" b="1" dirty="0" smtClean="0">
                <a:solidFill>
                  <a:srgbClr val="00582A"/>
                </a:solidFill>
              </a:rPr>
              <a:t>في وقت الضيق </a:t>
            </a:r>
            <a:endParaRPr lang="ar-EG" sz="6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أنقذك فتمجدني</a:t>
            </a:r>
            <a:r>
              <a:rPr lang="ar-EG" sz="6600" b="1" dirty="0" smtClean="0">
                <a:solidFill>
                  <a:srgbClr val="00582A"/>
                </a:solidFill>
              </a:rPr>
              <a:t/>
            </a:r>
            <a:br>
              <a:rPr lang="ar-EG" sz="6600" b="1" dirty="0" smtClean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1784</TotalTime>
  <Words>61</Words>
  <Application>Microsoft Office PowerPoint</Application>
  <PresentationFormat>عرض على الشاشة (3:4)‏</PresentationFormat>
  <Paragraphs>30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229</cp:revision>
  <dcterms:created xsi:type="dcterms:W3CDTF">2021-12-07T14:30:00Z</dcterms:created>
  <dcterms:modified xsi:type="dcterms:W3CDTF">2022-05-16T08:56:08Z</dcterms:modified>
</cp:coreProperties>
</file>