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5" r:id="rId3"/>
    <p:sldId id="277" r:id="rId4"/>
    <p:sldId id="396" r:id="rId5"/>
    <p:sldId id="397" r:id="rId6"/>
    <p:sldId id="398" r:id="rId7"/>
    <p:sldId id="399" r:id="rId8"/>
    <p:sldId id="40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61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2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r6CMqTknB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جالها</a:t>
            </a:r>
            <a:r>
              <a:rPr lang="ar-EG" sz="7200" b="1" dirty="0" smtClean="0"/>
              <a:t> ملاك وفي ملء زمان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90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3618"/>
                </a:solidFill>
              </a:rPr>
              <a:t>القرار: </a:t>
            </a:r>
          </a:p>
          <a:p>
            <a:pPr algn="ctr"/>
            <a:r>
              <a:rPr lang="ar-EG" sz="7200" b="1" dirty="0" smtClean="0">
                <a:solidFill>
                  <a:srgbClr val="003618"/>
                </a:solidFill>
              </a:rPr>
              <a:t>(</a:t>
            </a:r>
            <a:r>
              <a:rPr lang="ar-EG" sz="7200" b="1" dirty="0" err="1" smtClean="0">
                <a:solidFill>
                  <a:srgbClr val="003618"/>
                </a:solidFill>
              </a:rPr>
              <a:t>جالها</a:t>
            </a:r>
            <a:r>
              <a:rPr lang="ar-EG" sz="7200" b="1" dirty="0" smtClean="0">
                <a:solidFill>
                  <a:srgbClr val="003618"/>
                </a:solidFill>
              </a:rPr>
              <a:t> </a:t>
            </a:r>
            <a:r>
              <a:rPr lang="ar-EG" sz="7200" b="1" dirty="0" smtClean="0">
                <a:solidFill>
                  <a:srgbClr val="003618"/>
                </a:solidFill>
              </a:rPr>
              <a:t>ملاك وفي ملئ </a:t>
            </a:r>
            <a:r>
              <a:rPr lang="ar-EG" sz="7200" b="1" dirty="0" smtClean="0">
                <a:solidFill>
                  <a:srgbClr val="003618"/>
                </a:solidFill>
              </a:rPr>
              <a:t>زمان)</a:t>
            </a:r>
            <a:r>
              <a:rPr lang="ar-EG" sz="6000" b="1" dirty="0" smtClean="0">
                <a:solidFill>
                  <a:srgbClr val="003618"/>
                </a:solidFill>
              </a:rPr>
              <a:t>2</a:t>
            </a:r>
            <a:r>
              <a:rPr lang="ar-EG" sz="7200" b="1" dirty="0" smtClean="0">
                <a:solidFill>
                  <a:srgbClr val="003618"/>
                </a:solidFill>
              </a:rPr>
              <a:t>  </a:t>
            </a:r>
            <a:r>
              <a:rPr lang="ar-EG" sz="7200" b="1" dirty="0" smtClean="0">
                <a:solidFill>
                  <a:srgbClr val="003618"/>
                </a:solidFill>
              </a:rPr>
              <a:t>قالت سيدي </a:t>
            </a:r>
            <a:r>
              <a:rPr lang="ar-EG" sz="7200" b="1" dirty="0" err="1" smtClean="0">
                <a:solidFill>
                  <a:srgbClr val="003618"/>
                </a:solidFill>
              </a:rPr>
              <a:t>هيصبح</a:t>
            </a:r>
            <a:r>
              <a:rPr lang="ar-EG" sz="7200" b="1" dirty="0" smtClean="0">
                <a:solidFill>
                  <a:srgbClr val="003618"/>
                </a:solidFill>
              </a:rPr>
              <a:t> </a:t>
            </a:r>
            <a:r>
              <a:rPr lang="ar-EG" sz="7200" b="1" dirty="0" err="1" smtClean="0">
                <a:solidFill>
                  <a:srgbClr val="003618"/>
                </a:solidFill>
              </a:rPr>
              <a:t>إبني</a:t>
            </a:r>
            <a:r>
              <a:rPr lang="ar-EG" sz="7200" b="1" dirty="0" smtClean="0">
                <a:solidFill>
                  <a:srgbClr val="003618"/>
                </a:solidFill>
              </a:rPr>
              <a:t/>
            </a:r>
            <a:br>
              <a:rPr lang="ar-EG" sz="7200" b="1" dirty="0" smtClean="0">
                <a:solidFill>
                  <a:srgbClr val="003618"/>
                </a:solidFill>
              </a:rPr>
            </a:br>
            <a:r>
              <a:rPr lang="ar-EG" sz="7200" b="1" dirty="0" smtClean="0">
                <a:solidFill>
                  <a:srgbClr val="003618"/>
                </a:solidFill>
              </a:rPr>
              <a:t>(قالت </a:t>
            </a:r>
            <a:r>
              <a:rPr lang="ar-EG" sz="7200" b="1" dirty="0" smtClean="0">
                <a:solidFill>
                  <a:srgbClr val="003618"/>
                </a:solidFill>
              </a:rPr>
              <a:t>مريم منذ </a:t>
            </a:r>
            <a:r>
              <a:rPr lang="ar-EG" sz="7200" b="1" dirty="0" err="1" smtClean="0">
                <a:solidFill>
                  <a:srgbClr val="003618"/>
                </a:solidFill>
              </a:rPr>
              <a:t>الأن</a:t>
            </a:r>
            <a:r>
              <a:rPr lang="ar-EG" sz="7200" b="1" dirty="0" smtClean="0">
                <a:solidFill>
                  <a:srgbClr val="003618"/>
                </a:solidFill>
              </a:rPr>
              <a:t> </a:t>
            </a:r>
            <a:endParaRPr lang="ar-EG" sz="7200" b="1" dirty="0" smtClean="0">
              <a:solidFill>
                <a:srgbClr val="003618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3618"/>
                </a:solidFill>
              </a:rPr>
              <a:t>كل </a:t>
            </a:r>
            <a:r>
              <a:rPr lang="ar-EG" sz="7200" b="1" dirty="0" smtClean="0">
                <a:solidFill>
                  <a:srgbClr val="003618"/>
                </a:solidFill>
              </a:rPr>
              <a:t>الأجيال </a:t>
            </a:r>
            <a:r>
              <a:rPr lang="ar-EG" sz="7200" b="1" dirty="0" err="1" smtClean="0">
                <a:solidFill>
                  <a:srgbClr val="003618"/>
                </a:solidFill>
              </a:rPr>
              <a:t>هتطوبني</a:t>
            </a:r>
            <a:r>
              <a:rPr lang="ar-EG" sz="7200" b="1" dirty="0" smtClean="0">
                <a:solidFill>
                  <a:srgbClr val="003618"/>
                </a:solidFill>
              </a:rPr>
              <a:t>)2</a:t>
            </a:r>
            <a:r>
              <a:rPr lang="ar-EG" sz="7200" b="1" dirty="0" smtClean="0">
                <a:solidFill>
                  <a:srgbClr val="003618"/>
                </a:solidFill>
              </a:rPr>
              <a:t/>
            </a:r>
            <a:br>
              <a:rPr lang="ar-EG" sz="7200" b="1" dirty="0" smtClean="0">
                <a:solidFill>
                  <a:srgbClr val="003618"/>
                </a:solidFill>
              </a:rPr>
            </a:br>
            <a:r>
              <a:rPr lang="ar-EG" sz="7200" b="1" dirty="0" smtClean="0">
                <a:solidFill>
                  <a:srgbClr val="003618"/>
                </a:solidFill>
              </a:rPr>
              <a:t/>
            </a:r>
            <a:br>
              <a:rPr lang="ar-EG" sz="7200" b="1" dirty="0" smtClean="0">
                <a:solidFill>
                  <a:srgbClr val="003618"/>
                </a:solidFill>
              </a:rPr>
            </a:br>
            <a:endParaRPr lang="ar-EG" sz="8800" b="1" dirty="0">
              <a:solidFill>
                <a:srgbClr val="00361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52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لما </a:t>
            </a:r>
            <a:r>
              <a:rPr lang="ar-EG" sz="8000" b="1" dirty="0" smtClean="0"/>
              <a:t>ملاك جاها وبشرها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ببشارة </a:t>
            </a:r>
            <a:r>
              <a:rPr lang="ar-EG" sz="8000" b="1" dirty="0" err="1" smtClean="0"/>
              <a:t>بتفرح</a:t>
            </a:r>
            <a:r>
              <a:rPr lang="ar-EG" sz="8000" b="1" dirty="0" smtClean="0"/>
              <a:t> قلب</a:t>
            </a:r>
            <a:br>
              <a:rPr lang="ar-EG" sz="8000" b="1" dirty="0" smtClean="0"/>
            </a:br>
            <a:r>
              <a:rPr lang="ar-EG" sz="8000" b="1" dirty="0" smtClean="0"/>
              <a:t>(قالت </a:t>
            </a:r>
            <a:r>
              <a:rPr lang="ar-EG" sz="8000" b="1" dirty="0" smtClean="0"/>
              <a:t>مريم لما </a:t>
            </a:r>
            <a:r>
              <a:rPr lang="ar-EG" sz="8000" b="1" dirty="0" err="1" smtClean="0"/>
              <a:t>إختارها</a:t>
            </a:r>
            <a:r>
              <a:rPr lang="ar-EG" sz="8000" b="1" dirty="0" smtClean="0"/>
              <a:t> أنا </a:t>
            </a:r>
            <a:r>
              <a:rPr lang="ar-EG" sz="8000" b="1" dirty="0" err="1" smtClean="0"/>
              <a:t>عبدة</a:t>
            </a:r>
            <a:r>
              <a:rPr lang="ar-EG" sz="8000" b="1" dirty="0" smtClean="0"/>
              <a:t> وأنا أمة </a:t>
            </a:r>
            <a:r>
              <a:rPr lang="ar-EG" sz="8000" b="1" dirty="0" smtClean="0"/>
              <a:t>الرب)2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90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3618"/>
                </a:solidFill>
              </a:rPr>
              <a:t>القرار: </a:t>
            </a:r>
          </a:p>
          <a:p>
            <a:pPr algn="ctr"/>
            <a:r>
              <a:rPr lang="ar-EG" sz="7200" b="1" dirty="0" smtClean="0">
                <a:solidFill>
                  <a:srgbClr val="003618"/>
                </a:solidFill>
              </a:rPr>
              <a:t>(</a:t>
            </a:r>
            <a:r>
              <a:rPr lang="ar-EG" sz="7200" b="1" dirty="0" err="1" smtClean="0">
                <a:solidFill>
                  <a:srgbClr val="003618"/>
                </a:solidFill>
              </a:rPr>
              <a:t>جالها</a:t>
            </a:r>
            <a:r>
              <a:rPr lang="ar-EG" sz="7200" b="1" dirty="0" smtClean="0">
                <a:solidFill>
                  <a:srgbClr val="003618"/>
                </a:solidFill>
              </a:rPr>
              <a:t> </a:t>
            </a:r>
            <a:r>
              <a:rPr lang="ar-EG" sz="7200" b="1" dirty="0" smtClean="0">
                <a:solidFill>
                  <a:srgbClr val="003618"/>
                </a:solidFill>
              </a:rPr>
              <a:t>ملاك وفي ملئ </a:t>
            </a:r>
            <a:r>
              <a:rPr lang="ar-EG" sz="7200" b="1" dirty="0" smtClean="0">
                <a:solidFill>
                  <a:srgbClr val="003618"/>
                </a:solidFill>
              </a:rPr>
              <a:t>زمان)</a:t>
            </a:r>
            <a:r>
              <a:rPr lang="ar-EG" sz="6000" b="1" dirty="0" smtClean="0">
                <a:solidFill>
                  <a:srgbClr val="003618"/>
                </a:solidFill>
              </a:rPr>
              <a:t>2</a:t>
            </a:r>
            <a:r>
              <a:rPr lang="ar-EG" sz="7200" b="1" dirty="0" smtClean="0">
                <a:solidFill>
                  <a:srgbClr val="003618"/>
                </a:solidFill>
              </a:rPr>
              <a:t>  </a:t>
            </a:r>
            <a:r>
              <a:rPr lang="ar-EG" sz="7200" b="1" dirty="0" smtClean="0">
                <a:solidFill>
                  <a:srgbClr val="003618"/>
                </a:solidFill>
              </a:rPr>
              <a:t>قالت سيدي </a:t>
            </a:r>
            <a:r>
              <a:rPr lang="ar-EG" sz="7200" b="1" dirty="0" err="1" smtClean="0">
                <a:solidFill>
                  <a:srgbClr val="003618"/>
                </a:solidFill>
              </a:rPr>
              <a:t>هيصبح</a:t>
            </a:r>
            <a:r>
              <a:rPr lang="ar-EG" sz="7200" b="1" dirty="0" smtClean="0">
                <a:solidFill>
                  <a:srgbClr val="003618"/>
                </a:solidFill>
              </a:rPr>
              <a:t> </a:t>
            </a:r>
            <a:r>
              <a:rPr lang="ar-EG" sz="7200" b="1" dirty="0" err="1" smtClean="0">
                <a:solidFill>
                  <a:srgbClr val="003618"/>
                </a:solidFill>
              </a:rPr>
              <a:t>إبني</a:t>
            </a:r>
            <a:r>
              <a:rPr lang="ar-EG" sz="7200" b="1" dirty="0" smtClean="0">
                <a:solidFill>
                  <a:srgbClr val="003618"/>
                </a:solidFill>
              </a:rPr>
              <a:t/>
            </a:r>
            <a:br>
              <a:rPr lang="ar-EG" sz="7200" b="1" dirty="0" smtClean="0">
                <a:solidFill>
                  <a:srgbClr val="003618"/>
                </a:solidFill>
              </a:rPr>
            </a:br>
            <a:r>
              <a:rPr lang="ar-EG" sz="7200" b="1" dirty="0" smtClean="0">
                <a:solidFill>
                  <a:srgbClr val="003618"/>
                </a:solidFill>
              </a:rPr>
              <a:t>(قالت </a:t>
            </a:r>
            <a:r>
              <a:rPr lang="ar-EG" sz="7200" b="1" dirty="0" smtClean="0">
                <a:solidFill>
                  <a:srgbClr val="003618"/>
                </a:solidFill>
              </a:rPr>
              <a:t>مريم منذ </a:t>
            </a:r>
            <a:r>
              <a:rPr lang="ar-EG" sz="7200" b="1" dirty="0" err="1" smtClean="0">
                <a:solidFill>
                  <a:srgbClr val="003618"/>
                </a:solidFill>
              </a:rPr>
              <a:t>الأن</a:t>
            </a:r>
            <a:r>
              <a:rPr lang="ar-EG" sz="7200" b="1" dirty="0" smtClean="0">
                <a:solidFill>
                  <a:srgbClr val="003618"/>
                </a:solidFill>
              </a:rPr>
              <a:t> </a:t>
            </a:r>
            <a:endParaRPr lang="ar-EG" sz="7200" b="1" dirty="0" smtClean="0">
              <a:solidFill>
                <a:srgbClr val="003618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3618"/>
                </a:solidFill>
              </a:rPr>
              <a:t>كل </a:t>
            </a:r>
            <a:r>
              <a:rPr lang="ar-EG" sz="7200" b="1" dirty="0" smtClean="0">
                <a:solidFill>
                  <a:srgbClr val="003618"/>
                </a:solidFill>
              </a:rPr>
              <a:t>الأجيال </a:t>
            </a:r>
            <a:r>
              <a:rPr lang="ar-EG" sz="7200" b="1" dirty="0" err="1" smtClean="0">
                <a:solidFill>
                  <a:srgbClr val="003618"/>
                </a:solidFill>
              </a:rPr>
              <a:t>هتطوبني</a:t>
            </a:r>
            <a:r>
              <a:rPr lang="ar-EG" sz="7200" b="1" dirty="0" smtClean="0">
                <a:solidFill>
                  <a:srgbClr val="003618"/>
                </a:solidFill>
              </a:rPr>
              <a:t>)2</a:t>
            </a:r>
            <a:r>
              <a:rPr lang="ar-EG" sz="7200" b="1" dirty="0" smtClean="0">
                <a:solidFill>
                  <a:srgbClr val="003618"/>
                </a:solidFill>
              </a:rPr>
              <a:t/>
            </a:r>
            <a:br>
              <a:rPr lang="ar-EG" sz="7200" b="1" dirty="0" smtClean="0">
                <a:solidFill>
                  <a:srgbClr val="003618"/>
                </a:solidFill>
              </a:rPr>
            </a:br>
            <a:r>
              <a:rPr lang="ar-EG" sz="7200" b="1" dirty="0" smtClean="0">
                <a:solidFill>
                  <a:srgbClr val="003618"/>
                </a:solidFill>
              </a:rPr>
              <a:t/>
            </a:r>
            <a:br>
              <a:rPr lang="ar-EG" sz="7200" b="1" dirty="0" smtClean="0">
                <a:solidFill>
                  <a:srgbClr val="003618"/>
                </a:solidFill>
              </a:rPr>
            </a:br>
            <a:endParaRPr lang="ar-EG" sz="8800" b="1" dirty="0">
              <a:solidFill>
                <a:srgbClr val="00361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33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 </a:t>
            </a:r>
          </a:p>
          <a:p>
            <a:pPr algn="ctr"/>
            <a:r>
              <a:rPr lang="ar-EG" sz="8000" b="1" dirty="0" smtClean="0"/>
              <a:t>قالت </a:t>
            </a:r>
            <a:r>
              <a:rPr lang="ar-EG" sz="8000" b="1" dirty="0" smtClean="0"/>
              <a:t>قلبي أكيد </a:t>
            </a:r>
            <a:r>
              <a:rPr lang="ar-EG" sz="8000" b="1" dirty="0" smtClean="0"/>
              <a:t>فرحان</a:t>
            </a:r>
          </a:p>
          <a:p>
            <a:pPr algn="ctr"/>
            <a:r>
              <a:rPr lang="ar-EG" sz="8000" b="1" dirty="0" smtClean="0"/>
              <a:t>إني </a:t>
            </a:r>
            <a:r>
              <a:rPr lang="ar-EG" sz="8000" b="1" dirty="0" smtClean="0"/>
              <a:t>أشوفك يا </a:t>
            </a:r>
            <a:r>
              <a:rPr lang="ar-EG" sz="8000" b="1" dirty="0" err="1" smtClean="0"/>
              <a:t>إبن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الله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</a:t>
            </a:r>
            <a:r>
              <a:rPr lang="ar-EG" sz="8000" b="1" dirty="0" smtClean="0"/>
              <a:t>قالت بس كلامها </a:t>
            </a:r>
            <a:r>
              <a:rPr lang="ar-EG" sz="8000" b="1" dirty="0" err="1" smtClean="0"/>
              <a:t>سكات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وفي قلبها </a:t>
            </a:r>
            <a:r>
              <a:rPr lang="ar-EG" sz="8000" b="1" dirty="0" smtClean="0"/>
              <a:t>كانت </a:t>
            </a:r>
            <a:r>
              <a:rPr lang="ar-EG" sz="8000" b="1" dirty="0" smtClean="0"/>
              <a:t>شيلاه)2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90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3618"/>
                </a:solidFill>
              </a:rPr>
              <a:t>القرار: </a:t>
            </a:r>
          </a:p>
          <a:p>
            <a:pPr algn="ctr"/>
            <a:r>
              <a:rPr lang="ar-EG" sz="7200" b="1" dirty="0" smtClean="0">
                <a:solidFill>
                  <a:srgbClr val="003618"/>
                </a:solidFill>
              </a:rPr>
              <a:t>(</a:t>
            </a:r>
            <a:r>
              <a:rPr lang="ar-EG" sz="7200" b="1" dirty="0" err="1" smtClean="0">
                <a:solidFill>
                  <a:srgbClr val="003618"/>
                </a:solidFill>
              </a:rPr>
              <a:t>جالها</a:t>
            </a:r>
            <a:r>
              <a:rPr lang="ar-EG" sz="7200" b="1" dirty="0" smtClean="0">
                <a:solidFill>
                  <a:srgbClr val="003618"/>
                </a:solidFill>
              </a:rPr>
              <a:t> </a:t>
            </a:r>
            <a:r>
              <a:rPr lang="ar-EG" sz="7200" b="1" dirty="0" smtClean="0">
                <a:solidFill>
                  <a:srgbClr val="003618"/>
                </a:solidFill>
              </a:rPr>
              <a:t>ملاك وفي ملئ </a:t>
            </a:r>
            <a:r>
              <a:rPr lang="ar-EG" sz="7200" b="1" dirty="0" smtClean="0">
                <a:solidFill>
                  <a:srgbClr val="003618"/>
                </a:solidFill>
              </a:rPr>
              <a:t>زمان)</a:t>
            </a:r>
            <a:r>
              <a:rPr lang="ar-EG" sz="6000" b="1" dirty="0" smtClean="0">
                <a:solidFill>
                  <a:srgbClr val="003618"/>
                </a:solidFill>
              </a:rPr>
              <a:t>2</a:t>
            </a:r>
            <a:r>
              <a:rPr lang="ar-EG" sz="7200" b="1" dirty="0" smtClean="0">
                <a:solidFill>
                  <a:srgbClr val="003618"/>
                </a:solidFill>
              </a:rPr>
              <a:t>  </a:t>
            </a:r>
            <a:r>
              <a:rPr lang="ar-EG" sz="7200" b="1" dirty="0" smtClean="0">
                <a:solidFill>
                  <a:srgbClr val="003618"/>
                </a:solidFill>
              </a:rPr>
              <a:t>قالت سيدي </a:t>
            </a:r>
            <a:r>
              <a:rPr lang="ar-EG" sz="7200" b="1" dirty="0" err="1" smtClean="0">
                <a:solidFill>
                  <a:srgbClr val="003618"/>
                </a:solidFill>
              </a:rPr>
              <a:t>هيصبح</a:t>
            </a:r>
            <a:r>
              <a:rPr lang="ar-EG" sz="7200" b="1" dirty="0" smtClean="0">
                <a:solidFill>
                  <a:srgbClr val="003618"/>
                </a:solidFill>
              </a:rPr>
              <a:t> </a:t>
            </a:r>
            <a:r>
              <a:rPr lang="ar-EG" sz="7200" b="1" dirty="0" err="1" smtClean="0">
                <a:solidFill>
                  <a:srgbClr val="003618"/>
                </a:solidFill>
              </a:rPr>
              <a:t>إبني</a:t>
            </a:r>
            <a:r>
              <a:rPr lang="ar-EG" sz="7200" b="1" dirty="0" smtClean="0">
                <a:solidFill>
                  <a:srgbClr val="003618"/>
                </a:solidFill>
              </a:rPr>
              <a:t/>
            </a:r>
            <a:br>
              <a:rPr lang="ar-EG" sz="7200" b="1" dirty="0" smtClean="0">
                <a:solidFill>
                  <a:srgbClr val="003618"/>
                </a:solidFill>
              </a:rPr>
            </a:br>
            <a:r>
              <a:rPr lang="ar-EG" sz="7200" b="1" dirty="0" smtClean="0">
                <a:solidFill>
                  <a:srgbClr val="003618"/>
                </a:solidFill>
              </a:rPr>
              <a:t>(قالت </a:t>
            </a:r>
            <a:r>
              <a:rPr lang="ar-EG" sz="7200" b="1" dirty="0" smtClean="0">
                <a:solidFill>
                  <a:srgbClr val="003618"/>
                </a:solidFill>
              </a:rPr>
              <a:t>مريم منذ </a:t>
            </a:r>
            <a:r>
              <a:rPr lang="ar-EG" sz="7200" b="1" dirty="0" err="1" smtClean="0">
                <a:solidFill>
                  <a:srgbClr val="003618"/>
                </a:solidFill>
              </a:rPr>
              <a:t>الأن</a:t>
            </a:r>
            <a:r>
              <a:rPr lang="ar-EG" sz="7200" b="1" dirty="0" smtClean="0">
                <a:solidFill>
                  <a:srgbClr val="003618"/>
                </a:solidFill>
              </a:rPr>
              <a:t> </a:t>
            </a:r>
            <a:endParaRPr lang="ar-EG" sz="7200" b="1" dirty="0" smtClean="0">
              <a:solidFill>
                <a:srgbClr val="003618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3618"/>
                </a:solidFill>
              </a:rPr>
              <a:t>كل </a:t>
            </a:r>
            <a:r>
              <a:rPr lang="ar-EG" sz="7200" b="1" dirty="0" smtClean="0">
                <a:solidFill>
                  <a:srgbClr val="003618"/>
                </a:solidFill>
              </a:rPr>
              <a:t>الأجيال </a:t>
            </a:r>
            <a:r>
              <a:rPr lang="ar-EG" sz="7200" b="1" dirty="0" err="1" smtClean="0">
                <a:solidFill>
                  <a:srgbClr val="003618"/>
                </a:solidFill>
              </a:rPr>
              <a:t>هتطوبني</a:t>
            </a:r>
            <a:r>
              <a:rPr lang="ar-EG" sz="7200" b="1" dirty="0" smtClean="0">
                <a:solidFill>
                  <a:srgbClr val="003618"/>
                </a:solidFill>
              </a:rPr>
              <a:t>)2</a:t>
            </a:r>
            <a:r>
              <a:rPr lang="ar-EG" sz="7200" b="1" dirty="0" smtClean="0">
                <a:solidFill>
                  <a:srgbClr val="003618"/>
                </a:solidFill>
              </a:rPr>
              <a:t/>
            </a:r>
            <a:br>
              <a:rPr lang="ar-EG" sz="7200" b="1" dirty="0" smtClean="0">
                <a:solidFill>
                  <a:srgbClr val="003618"/>
                </a:solidFill>
              </a:rPr>
            </a:br>
            <a:r>
              <a:rPr lang="ar-EG" sz="7200" b="1" dirty="0" smtClean="0">
                <a:solidFill>
                  <a:srgbClr val="003618"/>
                </a:solidFill>
              </a:rPr>
              <a:t/>
            </a:r>
            <a:br>
              <a:rPr lang="ar-EG" sz="7200" b="1" dirty="0" smtClean="0">
                <a:solidFill>
                  <a:srgbClr val="003618"/>
                </a:solidFill>
              </a:rPr>
            </a:br>
            <a:endParaRPr lang="ar-EG" sz="8800" b="1" dirty="0">
              <a:solidFill>
                <a:srgbClr val="00361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29004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 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قالت </a:t>
            </a:r>
            <a:r>
              <a:rPr lang="ar-EG" sz="8000" b="1" dirty="0" smtClean="0"/>
              <a:t>أنا خاضعة لمولاي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أنا </a:t>
            </a:r>
            <a:r>
              <a:rPr lang="ar-EG" sz="8000" b="1" dirty="0" smtClean="0"/>
              <a:t>راضية ومش أسأل </a:t>
            </a:r>
            <a:r>
              <a:rPr lang="ar-EG" sz="8000" b="1" dirty="0" smtClean="0"/>
              <a:t>كيف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(كيف </a:t>
            </a:r>
            <a:r>
              <a:rPr lang="ar-EG" sz="8000" b="1" dirty="0" smtClean="0"/>
              <a:t>ربنا </a:t>
            </a:r>
            <a:r>
              <a:rPr lang="ar-EG" sz="8000" b="1" dirty="0" err="1" smtClean="0"/>
              <a:t>هيكون</a:t>
            </a:r>
            <a:r>
              <a:rPr lang="ar-EG" sz="8000" b="1" dirty="0" smtClean="0"/>
              <a:t> جواي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كيف </a:t>
            </a:r>
            <a:r>
              <a:rPr lang="ar-EG" sz="8000" b="1" dirty="0" smtClean="0"/>
              <a:t>فيّ </a:t>
            </a:r>
            <a:r>
              <a:rPr lang="ar-EG" sz="8000" b="1" dirty="0" err="1" smtClean="0"/>
              <a:t>هيجوز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السيف)2</a:t>
            </a:r>
            <a:r>
              <a:rPr lang="ar-EG" sz="8000" b="1" u="sng" dirty="0" smtClean="0">
                <a:hlinkClick r:id="rId3"/>
              </a:rPr>
              <a:t/>
            </a:r>
            <a:br>
              <a:rPr lang="ar-EG" sz="8000" b="1" u="sng" dirty="0" smtClean="0">
                <a:hlinkClick r:id="rId3"/>
              </a:rPr>
            </a:br>
            <a:r>
              <a:rPr lang="ar-EG" sz="8000" b="1" u="sng" dirty="0" smtClean="0">
                <a:hlinkClick r:id="rId3"/>
              </a:rPr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90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3618"/>
                </a:solidFill>
              </a:rPr>
              <a:t>القرار: </a:t>
            </a:r>
          </a:p>
          <a:p>
            <a:pPr algn="ctr"/>
            <a:r>
              <a:rPr lang="ar-EG" sz="7200" b="1" dirty="0" smtClean="0">
                <a:solidFill>
                  <a:srgbClr val="003618"/>
                </a:solidFill>
              </a:rPr>
              <a:t>(</a:t>
            </a:r>
            <a:r>
              <a:rPr lang="ar-EG" sz="7200" b="1" dirty="0" err="1" smtClean="0">
                <a:solidFill>
                  <a:srgbClr val="003618"/>
                </a:solidFill>
              </a:rPr>
              <a:t>جالها</a:t>
            </a:r>
            <a:r>
              <a:rPr lang="ar-EG" sz="7200" b="1" dirty="0" smtClean="0">
                <a:solidFill>
                  <a:srgbClr val="003618"/>
                </a:solidFill>
              </a:rPr>
              <a:t> </a:t>
            </a:r>
            <a:r>
              <a:rPr lang="ar-EG" sz="7200" b="1" dirty="0" smtClean="0">
                <a:solidFill>
                  <a:srgbClr val="003618"/>
                </a:solidFill>
              </a:rPr>
              <a:t>ملاك وفي ملئ </a:t>
            </a:r>
            <a:r>
              <a:rPr lang="ar-EG" sz="7200" b="1" dirty="0" smtClean="0">
                <a:solidFill>
                  <a:srgbClr val="003618"/>
                </a:solidFill>
              </a:rPr>
              <a:t>زمان)</a:t>
            </a:r>
            <a:r>
              <a:rPr lang="ar-EG" sz="6000" b="1" dirty="0" smtClean="0">
                <a:solidFill>
                  <a:srgbClr val="003618"/>
                </a:solidFill>
              </a:rPr>
              <a:t>2</a:t>
            </a:r>
            <a:r>
              <a:rPr lang="ar-EG" sz="7200" b="1" dirty="0" smtClean="0">
                <a:solidFill>
                  <a:srgbClr val="003618"/>
                </a:solidFill>
              </a:rPr>
              <a:t>  </a:t>
            </a:r>
            <a:r>
              <a:rPr lang="ar-EG" sz="7200" b="1" dirty="0" smtClean="0">
                <a:solidFill>
                  <a:srgbClr val="003618"/>
                </a:solidFill>
              </a:rPr>
              <a:t>قالت سيدي </a:t>
            </a:r>
            <a:r>
              <a:rPr lang="ar-EG" sz="7200" b="1" dirty="0" err="1" smtClean="0">
                <a:solidFill>
                  <a:srgbClr val="003618"/>
                </a:solidFill>
              </a:rPr>
              <a:t>هيصبح</a:t>
            </a:r>
            <a:r>
              <a:rPr lang="ar-EG" sz="7200" b="1" dirty="0" smtClean="0">
                <a:solidFill>
                  <a:srgbClr val="003618"/>
                </a:solidFill>
              </a:rPr>
              <a:t> </a:t>
            </a:r>
            <a:r>
              <a:rPr lang="ar-EG" sz="7200" b="1" dirty="0" err="1" smtClean="0">
                <a:solidFill>
                  <a:srgbClr val="003618"/>
                </a:solidFill>
              </a:rPr>
              <a:t>إبني</a:t>
            </a:r>
            <a:r>
              <a:rPr lang="ar-EG" sz="7200" b="1" dirty="0" smtClean="0">
                <a:solidFill>
                  <a:srgbClr val="003618"/>
                </a:solidFill>
              </a:rPr>
              <a:t/>
            </a:r>
            <a:br>
              <a:rPr lang="ar-EG" sz="7200" b="1" dirty="0" smtClean="0">
                <a:solidFill>
                  <a:srgbClr val="003618"/>
                </a:solidFill>
              </a:rPr>
            </a:br>
            <a:r>
              <a:rPr lang="ar-EG" sz="7200" b="1" dirty="0" smtClean="0">
                <a:solidFill>
                  <a:srgbClr val="003618"/>
                </a:solidFill>
              </a:rPr>
              <a:t>(قالت </a:t>
            </a:r>
            <a:r>
              <a:rPr lang="ar-EG" sz="7200" b="1" dirty="0" smtClean="0">
                <a:solidFill>
                  <a:srgbClr val="003618"/>
                </a:solidFill>
              </a:rPr>
              <a:t>مريم منذ </a:t>
            </a:r>
            <a:r>
              <a:rPr lang="ar-EG" sz="7200" b="1" dirty="0" err="1" smtClean="0">
                <a:solidFill>
                  <a:srgbClr val="003618"/>
                </a:solidFill>
              </a:rPr>
              <a:t>الأن</a:t>
            </a:r>
            <a:r>
              <a:rPr lang="ar-EG" sz="7200" b="1" dirty="0" smtClean="0">
                <a:solidFill>
                  <a:srgbClr val="003618"/>
                </a:solidFill>
              </a:rPr>
              <a:t> </a:t>
            </a:r>
            <a:endParaRPr lang="ar-EG" sz="7200" b="1" dirty="0" smtClean="0">
              <a:solidFill>
                <a:srgbClr val="003618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3618"/>
                </a:solidFill>
              </a:rPr>
              <a:t>كل </a:t>
            </a:r>
            <a:r>
              <a:rPr lang="ar-EG" sz="7200" b="1" dirty="0" smtClean="0">
                <a:solidFill>
                  <a:srgbClr val="003618"/>
                </a:solidFill>
              </a:rPr>
              <a:t>الأجيال </a:t>
            </a:r>
            <a:r>
              <a:rPr lang="ar-EG" sz="7200" b="1" dirty="0" err="1" smtClean="0">
                <a:solidFill>
                  <a:srgbClr val="003618"/>
                </a:solidFill>
              </a:rPr>
              <a:t>هتطوبني</a:t>
            </a:r>
            <a:r>
              <a:rPr lang="ar-EG" sz="7200" b="1" dirty="0" smtClean="0">
                <a:solidFill>
                  <a:srgbClr val="003618"/>
                </a:solidFill>
              </a:rPr>
              <a:t>)2</a:t>
            </a:r>
            <a:r>
              <a:rPr lang="ar-EG" sz="7200" b="1" dirty="0" smtClean="0">
                <a:solidFill>
                  <a:srgbClr val="003618"/>
                </a:solidFill>
              </a:rPr>
              <a:t/>
            </a:r>
            <a:br>
              <a:rPr lang="ar-EG" sz="7200" b="1" dirty="0" smtClean="0">
                <a:solidFill>
                  <a:srgbClr val="003618"/>
                </a:solidFill>
              </a:rPr>
            </a:br>
            <a:r>
              <a:rPr lang="ar-EG" sz="7200" b="1" dirty="0" smtClean="0">
                <a:solidFill>
                  <a:srgbClr val="003618"/>
                </a:solidFill>
              </a:rPr>
              <a:t/>
            </a:r>
            <a:br>
              <a:rPr lang="ar-EG" sz="7200" b="1" dirty="0" smtClean="0">
                <a:solidFill>
                  <a:srgbClr val="003618"/>
                </a:solidFill>
              </a:rPr>
            </a:br>
            <a:endParaRPr lang="ar-EG" sz="8800" b="1" dirty="0">
              <a:solidFill>
                <a:srgbClr val="00361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1737</TotalTime>
  <Words>93</Words>
  <Application>Microsoft Office PowerPoint</Application>
  <PresentationFormat>عرض على الشاشة (3:4)‏</PresentationFormat>
  <Paragraphs>26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217</cp:revision>
  <dcterms:created xsi:type="dcterms:W3CDTF">2021-12-07T14:30:00Z</dcterms:created>
  <dcterms:modified xsi:type="dcterms:W3CDTF">2022-05-10T16:02:56Z</dcterms:modified>
</cp:coreProperties>
</file>