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4" r:id="rId3"/>
    <p:sldId id="318" r:id="rId4"/>
    <p:sldId id="319" r:id="rId5"/>
    <p:sldId id="322" r:id="rId6"/>
    <p:sldId id="321" r:id="rId7"/>
    <p:sldId id="32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8"/>
            <p14:sldId id="319"/>
            <p14:sldId id="322"/>
            <p14:sldId id="321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12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 err="1"/>
              <a:t>جايين</a:t>
            </a:r>
            <a:r>
              <a:rPr lang="ar-EG" altLang="ar-EG" sz="6000" b="1" dirty="0"/>
              <a:t> يا أبانا اسمع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lang="ar-EG" b="1" dirty="0">
                <a:cs typeface="+mn-cs"/>
              </a:rPr>
              <a:t>(</a:t>
            </a:r>
            <a:r>
              <a:rPr lang="ar-JO" b="1" dirty="0" err="1">
                <a:cs typeface="+mn-cs"/>
              </a:rPr>
              <a:t>جايين</a:t>
            </a:r>
            <a:r>
              <a:rPr lang="ar-JO" b="1" dirty="0">
                <a:cs typeface="+mn-cs"/>
              </a:rPr>
              <a:t> يا أب</a:t>
            </a:r>
            <a:r>
              <a:rPr lang="ar-EG" b="1" dirty="0">
                <a:cs typeface="+mn-cs"/>
              </a:rPr>
              <a:t>َ</a:t>
            </a:r>
            <a:r>
              <a:rPr lang="ar-JO" b="1" dirty="0" err="1">
                <a:cs typeface="+mn-cs"/>
              </a:rPr>
              <a:t>اناا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سمع</a:t>
            </a:r>
            <a:r>
              <a:rPr lang="ar-EG" b="1" dirty="0">
                <a:cs typeface="+mn-cs"/>
              </a:rPr>
              <a:t>ْ</a:t>
            </a:r>
            <a:r>
              <a:rPr lang="ar-JO" b="1" dirty="0">
                <a:cs typeface="+mn-cs"/>
              </a:rPr>
              <a:t> ل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د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ع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انا</a:t>
            </a:r>
            <a:br>
              <a:rPr lang="ar-SA" b="1" dirty="0">
                <a:cs typeface="+mn-cs"/>
              </a:rPr>
            </a:br>
            <a:r>
              <a:rPr lang="ar-JO" b="1" dirty="0" err="1">
                <a:cs typeface="+mn-cs"/>
              </a:rPr>
              <a:t>بتواض</a:t>
            </a:r>
            <a:r>
              <a:rPr lang="ar-EG" b="1" dirty="0">
                <a:cs typeface="+mn-cs"/>
              </a:rPr>
              <a:t>ُــ</a:t>
            </a:r>
            <a:r>
              <a:rPr lang="ar-SA" b="1" dirty="0">
                <a:cs typeface="+mn-cs"/>
              </a:rPr>
              <a:t>ـــــــــ</a:t>
            </a:r>
            <a:r>
              <a:rPr lang="ar-JO" b="1" dirty="0">
                <a:cs typeface="+mn-cs"/>
              </a:rPr>
              <a:t>ع يرج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ع ش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عبك</a:t>
            </a:r>
            <a:br>
              <a:rPr lang="ar-JO" b="1" dirty="0">
                <a:cs typeface="+mn-cs"/>
              </a:rPr>
            </a:br>
            <a:r>
              <a:rPr lang="ar-JO" b="1" dirty="0">
                <a:cs typeface="+mn-cs"/>
              </a:rPr>
              <a:t> ي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طل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ب رحم</a:t>
            </a:r>
            <a:r>
              <a:rPr lang="ar-EG" b="1" dirty="0">
                <a:cs typeface="+mn-cs"/>
              </a:rPr>
              <a:t>ـــ</a:t>
            </a:r>
            <a:r>
              <a:rPr lang="ar-JO" b="1" dirty="0">
                <a:cs typeface="+mn-cs"/>
              </a:rPr>
              <a:t>ة م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ن ع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ن</a:t>
            </a:r>
            <a:r>
              <a:rPr lang="ar-EG" b="1" dirty="0">
                <a:cs typeface="+mn-cs"/>
              </a:rPr>
              <a:t>ــــ</a:t>
            </a:r>
            <a:r>
              <a:rPr lang="ar-JO" b="1" dirty="0">
                <a:cs typeface="+mn-cs"/>
              </a:rPr>
              <a:t>د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ك</a:t>
            </a:r>
            <a:br>
              <a:rPr lang="ar-SA" b="1" dirty="0">
                <a:cs typeface="+mn-cs"/>
              </a:rPr>
            </a:br>
            <a:r>
              <a:rPr lang="ar-JO" b="1" dirty="0">
                <a:cs typeface="+mn-cs"/>
              </a:rPr>
              <a:t>بقلوب م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حت</a:t>
            </a:r>
            <a:r>
              <a:rPr lang="ar-SA" b="1" dirty="0">
                <a:cs typeface="+mn-cs"/>
              </a:rPr>
              <a:t>ــــــــ</a:t>
            </a:r>
            <a:r>
              <a:rPr lang="ar-JO" b="1" dirty="0">
                <a:cs typeface="+mn-cs"/>
              </a:rPr>
              <a:t>اج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ة </a:t>
            </a:r>
            <a:r>
              <a:rPr lang="ar-EG" b="1" dirty="0">
                <a:cs typeface="+mn-cs"/>
              </a:rPr>
              <a:t>إ</a:t>
            </a:r>
            <a:r>
              <a:rPr lang="ar-JO" b="1" dirty="0">
                <a:cs typeface="+mn-cs"/>
              </a:rPr>
              <a:t>لي</a:t>
            </a:r>
            <a:r>
              <a:rPr lang="ar-EG" b="1" dirty="0">
                <a:cs typeface="+mn-cs"/>
              </a:rPr>
              <a:t>ــ</a:t>
            </a:r>
            <a:r>
              <a:rPr lang="ar-JO" b="1" dirty="0">
                <a:cs typeface="+mn-cs"/>
              </a:rPr>
              <a:t>ك</a:t>
            </a:r>
            <a:r>
              <a:rPr lang="ar-EG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endParaRPr lang="en-US" sz="2800" b="1" dirty="0">
              <a:cs typeface="+mn-cs"/>
            </a:endParaRPr>
          </a:p>
          <a:p>
            <a:pPr rtl="1"/>
            <a:br>
              <a:rPr lang="en-US" sz="1200" b="1" dirty="0">
                <a:cs typeface="+mn-cs"/>
              </a:rPr>
            </a:br>
            <a:r>
              <a:rPr lang="en-US" sz="2000" b="1" dirty="0"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jayeen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abana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isma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le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doana</a:t>
            </a:r>
            <a:br>
              <a:rPr 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betawaDoa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yerjaa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shaabak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yotlob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rahma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men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aandak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be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olob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mehtaja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elaik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)2</a:t>
            </a:r>
            <a:endParaRPr lang="en-US" sz="20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We</a:t>
            </a:r>
            <a:r>
              <a:rPr lang="en-US" sz="3600" b="1" dirty="0">
                <a:cs typeface="+mn-cs"/>
              </a:rPr>
              <a:t> </a:t>
            </a:r>
            <a:r>
              <a:rPr lang="en-US" sz="2800" b="1" dirty="0">
                <a:cs typeface="+mn-cs"/>
              </a:rPr>
              <a:t>come to you humbly, Father, hear our cry We come,</a:t>
            </a:r>
          </a:p>
          <a:p>
            <a:pPr rtl="1"/>
            <a:r>
              <a:rPr lang="en-US" sz="2800" b="1" dirty="0">
                <a:cs typeface="+mn-cs"/>
              </a:rPr>
              <a:t> asking for mercy from You ,with hearts that need you.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lang="ar-JO" sz="4000" b="1" dirty="0">
                <a:solidFill>
                  <a:srgbClr val="005024"/>
                </a:solidFill>
              </a:rPr>
              <a:t>د</a:t>
            </a:r>
            <a:r>
              <a:rPr lang="ar-EG" sz="4000" b="1" dirty="0">
                <a:solidFill>
                  <a:srgbClr val="005024"/>
                </a:solidFill>
              </a:rPr>
              <a:t>َا</a:t>
            </a:r>
            <a:r>
              <a:rPr lang="ar-JO" sz="4000" b="1" dirty="0">
                <a:solidFill>
                  <a:srgbClr val="005024"/>
                </a:solidFill>
              </a:rPr>
              <a:t> ر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ج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انا فيك يا </a:t>
            </a:r>
            <a:r>
              <a:rPr lang="ar-EG" sz="4000" b="1" dirty="0">
                <a:solidFill>
                  <a:srgbClr val="005024"/>
                </a:solidFill>
              </a:rPr>
              <a:t>إ</a:t>
            </a:r>
            <a:r>
              <a:rPr lang="ar-JO" sz="4000" b="1" dirty="0">
                <a:solidFill>
                  <a:srgbClr val="005024"/>
                </a:solidFill>
              </a:rPr>
              <a:t>ل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هنا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وها ن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ستن</a:t>
            </a:r>
            <a:r>
              <a:rPr lang="ar-EG" sz="4000" b="1" dirty="0">
                <a:solidFill>
                  <a:srgbClr val="005024"/>
                </a:solidFill>
              </a:rPr>
              <a:t>َّ</a:t>
            </a:r>
            <a:r>
              <a:rPr lang="ar-JO" sz="4000" b="1" dirty="0">
                <a:solidFill>
                  <a:srgbClr val="005024"/>
                </a:solidFill>
              </a:rPr>
              <a:t>ى الم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اع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ي</a:t>
            </a:r>
            <a:r>
              <a:rPr lang="ar-EG" sz="4000" b="1" dirty="0">
                <a:solidFill>
                  <a:srgbClr val="005024"/>
                </a:solidFill>
              </a:rPr>
              <a:t>ـ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ن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ح</a:t>
            </a:r>
            <a:r>
              <a:rPr lang="ar-EG" sz="4000" b="1" dirty="0">
                <a:solidFill>
                  <a:srgbClr val="005024"/>
                </a:solidFill>
              </a:rPr>
              <a:t>ْ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ك ن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رف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ع أعي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 err="1">
                <a:solidFill>
                  <a:srgbClr val="005024"/>
                </a:solidFill>
              </a:rPr>
              <a:t>نن</a:t>
            </a:r>
            <a:r>
              <a:rPr lang="ar-EG" sz="4000" b="1" dirty="0">
                <a:solidFill>
                  <a:srgbClr val="005024"/>
                </a:solidFill>
              </a:rPr>
              <a:t>ــ</a:t>
            </a:r>
            <a:r>
              <a:rPr lang="ar-SA" sz="4000" b="1" dirty="0">
                <a:solidFill>
                  <a:srgbClr val="005024"/>
                </a:solidFill>
              </a:rPr>
              <a:t>ــ</a:t>
            </a:r>
            <a:r>
              <a:rPr lang="ar-JO" sz="4000" b="1" dirty="0">
                <a:solidFill>
                  <a:srgbClr val="005024"/>
                </a:solidFill>
              </a:rPr>
              <a:t>ا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إ</a:t>
            </a:r>
            <a:r>
              <a:rPr lang="ar-JO" sz="4000" b="1" dirty="0">
                <a:solidFill>
                  <a:srgbClr val="005024"/>
                </a:solidFill>
              </a:rPr>
              <a:t>يماننا ف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يك</a:t>
            </a:r>
            <a:r>
              <a:rPr lang="ar-JO" sz="4000" b="1" dirty="0">
                <a:solidFill>
                  <a:srgbClr val="005024"/>
                </a:solidFill>
              </a:rPr>
              <a:t> بيزي</a:t>
            </a:r>
            <a:r>
              <a:rPr lang="ar-EG" sz="4000" b="1" dirty="0">
                <a:solidFill>
                  <a:srgbClr val="005024"/>
                </a:solidFill>
              </a:rPr>
              <a:t>ــــ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بنص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r>
              <a:rPr lang="ar-EG" sz="4000" b="1" dirty="0">
                <a:solidFill>
                  <a:srgbClr val="005024"/>
                </a:solidFill>
              </a:rPr>
              <a:t>َّ</a:t>
            </a:r>
            <a:r>
              <a:rPr lang="ar-JO" sz="4000" b="1" dirty="0">
                <a:solidFill>
                  <a:srgbClr val="005024"/>
                </a:solidFill>
              </a:rPr>
              <a:t>ق ك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ل و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ع</a:t>
            </a:r>
            <a:r>
              <a:rPr lang="ar-EG" sz="4000" b="1" dirty="0">
                <a:solidFill>
                  <a:srgbClr val="005024"/>
                </a:solidFill>
              </a:rPr>
              <a:t>ُـ</a:t>
            </a:r>
            <a:r>
              <a:rPr lang="ar-JO" sz="4000" b="1" dirty="0">
                <a:solidFill>
                  <a:srgbClr val="005024"/>
                </a:solidFill>
              </a:rPr>
              <a:t>ودك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دانت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 في الو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عد أمين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ت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م</a:t>
            </a:r>
            <a:r>
              <a:rPr lang="ar-EG" sz="4000" b="1" dirty="0">
                <a:solidFill>
                  <a:srgbClr val="005024"/>
                </a:solidFill>
              </a:rPr>
              <a:t>ْ</a:t>
            </a:r>
            <a:r>
              <a:rPr lang="ar-JO" sz="4000" b="1" dirty="0">
                <a:solidFill>
                  <a:srgbClr val="005024"/>
                </a:solidFill>
              </a:rPr>
              <a:t>لا ح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 err="1">
                <a:solidFill>
                  <a:srgbClr val="005024"/>
                </a:solidFill>
              </a:rPr>
              <a:t>ياتنا</a:t>
            </a:r>
            <a:r>
              <a:rPr lang="ar-JO" sz="4000" b="1" dirty="0">
                <a:solidFill>
                  <a:srgbClr val="005024"/>
                </a:solidFill>
              </a:rPr>
              <a:t> م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ن ج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ودك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مجدا</a:t>
            </a:r>
            <a:r>
              <a:rPr lang="ar-EG" sz="4000" b="1" dirty="0">
                <a:solidFill>
                  <a:srgbClr val="005024"/>
                </a:solidFill>
              </a:rPr>
              <a:t>ً</a:t>
            </a:r>
            <a:r>
              <a:rPr lang="ar-JO" sz="4000" b="1" dirty="0">
                <a:solidFill>
                  <a:srgbClr val="005024"/>
                </a:solidFill>
              </a:rPr>
              <a:t> ل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يك</a:t>
            </a:r>
            <a:r>
              <a:rPr lang="ar-JO" sz="4000" b="1" dirty="0">
                <a:solidFill>
                  <a:srgbClr val="005024"/>
                </a:solidFill>
              </a:rPr>
              <a:t> يا م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ع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ي</a:t>
            </a:r>
            <a:r>
              <a:rPr lang="ar-EG" sz="4000" b="1" dirty="0">
                <a:solidFill>
                  <a:srgbClr val="005024"/>
                </a:solidFill>
              </a:rPr>
              <a:t>ـــ</a:t>
            </a:r>
            <a:r>
              <a:rPr lang="ar-JO" sz="4000" b="1" dirty="0">
                <a:solidFill>
                  <a:srgbClr val="005024"/>
                </a:solidFill>
              </a:rPr>
              <a:t>ن</a:t>
            </a:r>
            <a:endParaRPr lang="en-US" sz="4000" b="1" dirty="0">
              <a:solidFill>
                <a:srgbClr val="005024"/>
              </a:solidFill>
            </a:endParaRPr>
          </a:p>
          <a:p>
            <a:pPr rtl="1"/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2400" b="1" dirty="0">
                <a:solidFill>
                  <a:srgbClr val="002060"/>
                </a:solidFill>
              </a:rPr>
              <a:t>da </a:t>
            </a:r>
            <a:r>
              <a:rPr lang="en-US" sz="2400" b="1" dirty="0" err="1">
                <a:solidFill>
                  <a:srgbClr val="002060"/>
                </a:solidFill>
              </a:rPr>
              <a:t>rajana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feek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elahna</a:t>
            </a:r>
            <a:r>
              <a:rPr lang="en-US" sz="2400" b="1" dirty="0">
                <a:solidFill>
                  <a:srgbClr val="002060"/>
                </a:solidFill>
              </a:rPr>
              <a:t>   we </a:t>
            </a:r>
            <a:r>
              <a:rPr lang="en-US" sz="2400" b="1" dirty="0" err="1">
                <a:solidFill>
                  <a:srgbClr val="002060"/>
                </a:solidFill>
              </a:rPr>
              <a:t>hanestanna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el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mawaeed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 err="1">
                <a:solidFill>
                  <a:srgbClr val="002060"/>
                </a:solidFill>
              </a:rPr>
              <a:t>nahwak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nerfaa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aayonna</a:t>
            </a:r>
            <a:r>
              <a:rPr lang="en-US" sz="2400" b="1" dirty="0">
                <a:solidFill>
                  <a:srgbClr val="002060"/>
                </a:solidFill>
              </a:rPr>
              <a:t>   we </a:t>
            </a:r>
            <a:r>
              <a:rPr lang="en-US" sz="2400" b="1" dirty="0" err="1">
                <a:solidFill>
                  <a:srgbClr val="002060"/>
                </a:solidFill>
              </a:rPr>
              <a:t>emanna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feek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byezeed</a:t>
            </a:r>
            <a:endParaRPr lang="en-US" sz="2400" b="1" dirty="0">
              <a:solidFill>
                <a:srgbClr val="002060"/>
              </a:solidFill>
            </a:endParaRPr>
          </a:p>
          <a:p>
            <a:pPr rtl="1"/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benSaddaa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kol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woaodak</a:t>
            </a: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danta</a:t>
            </a:r>
            <a:r>
              <a:rPr lang="en-US" sz="2400" b="1" dirty="0">
                <a:solidFill>
                  <a:srgbClr val="002060"/>
                </a:solidFill>
              </a:rPr>
              <a:t> fil </a:t>
            </a:r>
            <a:r>
              <a:rPr lang="en-US" sz="2400" b="1" dirty="0" err="1">
                <a:solidFill>
                  <a:srgbClr val="002060"/>
                </a:solidFill>
              </a:rPr>
              <a:t>waad</a:t>
            </a:r>
            <a:r>
              <a:rPr lang="en-US" sz="2400" b="1" dirty="0">
                <a:solidFill>
                  <a:srgbClr val="002060"/>
                </a:solidFill>
              </a:rPr>
              <a:t> ameen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 err="1">
                <a:solidFill>
                  <a:srgbClr val="002060"/>
                </a:solidFill>
              </a:rPr>
              <a:t>temla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hayatna</a:t>
            </a:r>
            <a:r>
              <a:rPr lang="en-US" sz="2400" b="1" dirty="0">
                <a:solidFill>
                  <a:srgbClr val="002060"/>
                </a:solidFill>
              </a:rPr>
              <a:t> men </a:t>
            </a:r>
            <a:r>
              <a:rPr lang="en-US" sz="2400" b="1" dirty="0" err="1">
                <a:solidFill>
                  <a:srgbClr val="002060"/>
                </a:solidFill>
              </a:rPr>
              <a:t>jodak</a:t>
            </a: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majdan</a:t>
            </a:r>
            <a:r>
              <a:rPr lang="en-US" sz="2400" b="1" dirty="0">
                <a:solidFill>
                  <a:srgbClr val="002060"/>
                </a:solidFill>
              </a:rPr>
              <a:t> leek </a:t>
            </a:r>
            <a:r>
              <a:rPr lang="en-US" sz="2400" b="1" dirty="0" err="1">
                <a:solidFill>
                  <a:srgbClr val="002060"/>
                </a:solidFill>
              </a:rPr>
              <a:t>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moaeen</a:t>
            </a:r>
            <a:endParaRPr lang="en-US" sz="2400" b="1" dirty="0">
              <a:solidFill>
                <a:srgbClr val="002060"/>
              </a:solidFill>
            </a:endParaRPr>
          </a:p>
          <a:p>
            <a:pPr rtl="1"/>
            <a:br>
              <a:rPr lang="en-US" sz="1050" b="1" dirty="0">
                <a:solidFill>
                  <a:srgbClr val="005024"/>
                </a:solidFill>
              </a:rPr>
            </a:br>
            <a:br>
              <a:rPr lang="en-US" sz="700" b="1" dirty="0">
                <a:solidFill>
                  <a:srgbClr val="005024"/>
                </a:solidFill>
              </a:rPr>
            </a:br>
            <a:r>
              <a:rPr lang="en-US" sz="2400" b="1" dirty="0">
                <a:solidFill>
                  <a:srgbClr val="005024"/>
                </a:solidFill>
              </a:rPr>
              <a:t>Our hope is in You Lord, we wait for Your promises;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</a:rPr>
              <a:t> we believe it all as You are faithful. To you we lift our eyes and our faith increases. You fill our lives with goodness .Glory to You Lord.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lang="ar-EG" b="1" dirty="0">
                <a:cs typeface="+mn-cs"/>
              </a:rPr>
              <a:t> (</a:t>
            </a:r>
            <a:r>
              <a:rPr lang="ar-JO" b="1" dirty="0">
                <a:cs typeface="+mn-cs"/>
              </a:rPr>
              <a:t>أرض</a:t>
            </a:r>
            <a:r>
              <a:rPr lang="ar-EG" b="1" dirty="0">
                <a:cs typeface="+mn-cs"/>
              </a:rPr>
              <a:t>ِ</a:t>
            </a:r>
            <a:r>
              <a:rPr lang="ar-JO" b="1" dirty="0" err="1">
                <a:cs typeface="+mn-cs"/>
              </a:rPr>
              <a:t>نا</a:t>
            </a:r>
            <a:r>
              <a:rPr lang="ar-JO" b="1" dirty="0">
                <a:cs typeface="+mn-cs"/>
              </a:rPr>
              <a:t> ع</a:t>
            </a:r>
            <a:r>
              <a:rPr lang="ar-EG" b="1" dirty="0">
                <a:cs typeface="+mn-cs"/>
              </a:rPr>
              <a:t>َ</a:t>
            </a:r>
            <a:r>
              <a:rPr lang="ar-JO" b="1" dirty="0" err="1">
                <a:cs typeface="+mn-cs"/>
              </a:rPr>
              <a:t>طشانة</a:t>
            </a:r>
            <a:r>
              <a:rPr lang="ar-JO" b="1" dirty="0">
                <a:cs typeface="+mn-cs"/>
              </a:rPr>
              <a:t> بج</a:t>
            </a:r>
            <a:r>
              <a:rPr lang="ar-EG" b="1" dirty="0">
                <a:cs typeface="+mn-cs"/>
              </a:rPr>
              <a:t>ْ</a:t>
            </a:r>
            <a:r>
              <a:rPr lang="ar-JO" b="1" dirty="0">
                <a:cs typeface="+mn-cs"/>
              </a:rPr>
              <a:t>ر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وح م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لي</a:t>
            </a:r>
            <a:r>
              <a:rPr lang="ar-EG" b="1" dirty="0">
                <a:cs typeface="+mn-cs"/>
              </a:rPr>
              <a:t>َ</a:t>
            </a:r>
            <a:r>
              <a:rPr lang="ar-JO" b="1" dirty="0" err="1">
                <a:cs typeface="+mn-cs"/>
              </a:rPr>
              <a:t>انة</a:t>
            </a:r>
            <a:br>
              <a:rPr lang="ar-SA" b="1" dirty="0">
                <a:cs typeface="+mn-cs"/>
              </a:rPr>
            </a:br>
            <a:r>
              <a:rPr lang="ar-JO" b="1" dirty="0">
                <a:cs typeface="+mn-cs"/>
              </a:rPr>
              <a:t>م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ن ف</a:t>
            </a:r>
            <a:r>
              <a:rPr lang="ar-EG" b="1" dirty="0">
                <a:cs typeface="+mn-cs"/>
              </a:rPr>
              <a:t>ِ</a:t>
            </a:r>
            <a:r>
              <a:rPr lang="ar-JO" b="1" dirty="0" err="1">
                <a:cs typeface="+mn-cs"/>
              </a:rPr>
              <a:t>يض</a:t>
            </a:r>
            <a:r>
              <a:rPr lang="ar-JO" b="1" dirty="0">
                <a:cs typeface="+mn-cs"/>
              </a:rPr>
              <a:t> ح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ب</a:t>
            </a:r>
            <a:r>
              <a:rPr lang="ar-EG" b="1" dirty="0">
                <a:cs typeface="+mn-cs"/>
              </a:rPr>
              <a:t>ّ</a:t>
            </a:r>
            <a:r>
              <a:rPr lang="ar-SA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ك ت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رويه</a:t>
            </a:r>
            <a:r>
              <a:rPr lang="ar-EG" b="1" dirty="0">
                <a:cs typeface="+mn-cs"/>
              </a:rPr>
              <a:t>َ</a:t>
            </a:r>
            <a:r>
              <a:rPr lang="ar-SA" b="1" dirty="0">
                <a:cs typeface="+mn-cs"/>
              </a:rPr>
              <a:t>ـــــــــــــــــ</a:t>
            </a:r>
            <a:r>
              <a:rPr lang="ar-JO" b="1" dirty="0">
                <a:cs typeface="+mn-cs"/>
              </a:rPr>
              <a:t>ا</a:t>
            </a:r>
            <a:br>
              <a:rPr lang="ar-JO" b="1" dirty="0">
                <a:cs typeface="+mn-cs"/>
              </a:rPr>
            </a:br>
            <a:r>
              <a:rPr lang="ar-JO" b="1" dirty="0">
                <a:cs typeface="+mn-cs"/>
              </a:rPr>
              <a:t> ل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م</a:t>
            </a:r>
            <a:r>
              <a:rPr lang="ar-EG" b="1" dirty="0">
                <a:cs typeface="+mn-cs"/>
              </a:rPr>
              <a:t>ْ</a:t>
            </a:r>
            <a:r>
              <a:rPr lang="ar-JO" b="1" dirty="0">
                <a:cs typeface="+mn-cs"/>
              </a:rPr>
              <a:t>س</a:t>
            </a:r>
            <a:r>
              <a:rPr lang="ar-EG" b="1" dirty="0">
                <a:cs typeface="+mn-cs"/>
              </a:rPr>
              <a:t>ِــ</a:t>
            </a:r>
            <a:r>
              <a:rPr lang="ar-JO" b="1" dirty="0">
                <a:cs typeface="+mn-cs"/>
              </a:rPr>
              <a:t>ة </a:t>
            </a:r>
            <a:r>
              <a:rPr lang="ar-EG" b="1" dirty="0">
                <a:cs typeface="+mn-cs"/>
              </a:rPr>
              <a:t>إ</a:t>
            </a:r>
            <a:r>
              <a:rPr lang="ar-JO" b="1" dirty="0">
                <a:cs typeface="+mn-cs"/>
              </a:rPr>
              <a:t>يدك ت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ش</a:t>
            </a:r>
            <a:r>
              <a:rPr lang="ar-EG" b="1" dirty="0">
                <a:cs typeface="+mn-cs"/>
              </a:rPr>
              <a:t>ْ</a:t>
            </a:r>
            <a:r>
              <a:rPr lang="ar-JO" b="1" dirty="0">
                <a:cs typeface="+mn-cs"/>
              </a:rPr>
              <a:t>ف</a:t>
            </a:r>
            <a:r>
              <a:rPr lang="ar-EG" b="1" dirty="0">
                <a:cs typeface="+mn-cs"/>
              </a:rPr>
              <a:t>ِ</a:t>
            </a:r>
            <a:r>
              <a:rPr lang="ar-JO" b="1" dirty="0" err="1">
                <a:cs typeface="+mn-cs"/>
              </a:rPr>
              <a:t>يها</a:t>
            </a:r>
            <a:r>
              <a:rPr lang="ar-EG" b="1" dirty="0">
                <a:cs typeface="+mn-cs"/>
              </a:rPr>
              <a:t>  </a:t>
            </a:r>
            <a:r>
              <a:rPr lang="ar-SA" b="1" dirty="0">
                <a:cs typeface="+mn-cs"/>
              </a:rPr>
              <a:t> </a:t>
            </a:r>
            <a:r>
              <a:rPr lang="ar-JO" b="1" dirty="0">
                <a:cs typeface="+mn-cs"/>
              </a:rPr>
              <a:t>وتر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د</a:t>
            </a:r>
            <a:r>
              <a:rPr lang="ar-EG" b="1" dirty="0">
                <a:cs typeface="+mn-cs"/>
              </a:rPr>
              <a:t>َّ</a:t>
            </a:r>
            <a:r>
              <a:rPr lang="ar-JO" b="1" dirty="0">
                <a:cs typeface="+mn-cs"/>
              </a:rPr>
              <a:t>ه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ا </a:t>
            </a:r>
            <a:r>
              <a:rPr lang="ar-EG" b="1" dirty="0">
                <a:cs typeface="+mn-cs"/>
              </a:rPr>
              <a:t>ت</a:t>
            </a:r>
            <a:r>
              <a:rPr lang="ar-JO" b="1" dirty="0">
                <a:cs typeface="+mn-cs"/>
              </a:rPr>
              <a:t>اني </a:t>
            </a:r>
            <a:r>
              <a:rPr lang="ar-EG" b="1" dirty="0">
                <a:cs typeface="+mn-cs"/>
              </a:rPr>
              <a:t>إ</a:t>
            </a:r>
            <a:r>
              <a:rPr lang="ar-JO" b="1" dirty="0">
                <a:cs typeface="+mn-cs"/>
              </a:rPr>
              <a:t>ليك</a:t>
            </a:r>
            <a:r>
              <a:rPr lang="ar-EG" b="1" dirty="0">
                <a:cs typeface="+mn-cs"/>
              </a:rPr>
              <a:t>)</a:t>
            </a:r>
            <a:r>
              <a:rPr lang="ar-EG" sz="2400" b="1" dirty="0">
                <a:cs typeface="+mn-cs"/>
              </a:rPr>
              <a:t>2</a:t>
            </a:r>
            <a:br>
              <a:rPr lang="en-US" sz="3200" b="1" dirty="0">
                <a:cs typeface="+mn-cs"/>
              </a:rPr>
            </a:br>
            <a:endParaRPr lang="en-US" sz="3200" b="1" dirty="0">
              <a:cs typeface="+mn-cs"/>
            </a:endParaRPr>
          </a:p>
          <a:p>
            <a:pPr rtl="1"/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arDena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aatshana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bejroh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malyana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men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feeD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hobbak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terweeha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lamset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edak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teshfiha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wet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roddaha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elaik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endParaRPr lang="ar-EG" sz="800" b="1" dirty="0">
              <a:cs typeface="+mn-cs"/>
            </a:endParaRPr>
          </a:p>
          <a:p>
            <a:pPr rtl="1"/>
            <a:endParaRPr lang="en-US" sz="800" b="1" dirty="0">
              <a:cs typeface="+mn-cs"/>
            </a:endParaRPr>
          </a:p>
          <a:p>
            <a:pPr rtl="1"/>
            <a:br>
              <a:rPr lang="en-US" sz="800" b="1" dirty="0">
                <a:cs typeface="+mn-cs"/>
              </a:rPr>
            </a:br>
            <a:br>
              <a:rPr lang="en-US" sz="800" b="1" dirty="0">
                <a:cs typeface="+mn-cs"/>
              </a:rPr>
            </a:br>
            <a:r>
              <a:rPr lang="en-US" sz="2800" b="1" dirty="0">
                <a:cs typeface="+mn-cs"/>
              </a:rPr>
              <a:t>Our land is thirsty and full of wounds, quench it </a:t>
            </a:r>
          </a:p>
          <a:p>
            <a:pPr rtl="1"/>
            <a:r>
              <a:rPr lang="en-US" sz="2800" b="1" dirty="0">
                <a:cs typeface="+mn-cs"/>
              </a:rPr>
              <a:t>with Your love. Heal it with the touch of Your hands ,</a:t>
            </a:r>
          </a:p>
          <a:p>
            <a:pPr rtl="1"/>
            <a:r>
              <a:rPr lang="en-US" sz="2800" b="1" dirty="0">
                <a:cs typeface="+mn-cs"/>
              </a:rPr>
              <a:t>and bring it back to You.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619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lang="ar-JO" sz="4000" b="1" dirty="0">
                <a:solidFill>
                  <a:srgbClr val="005024"/>
                </a:solidFill>
              </a:rPr>
              <a:t>د</a:t>
            </a:r>
            <a:r>
              <a:rPr lang="ar-EG" sz="4000" b="1" dirty="0">
                <a:solidFill>
                  <a:srgbClr val="005024"/>
                </a:solidFill>
              </a:rPr>
              <a:t>َا</a:t>
            </a:r>
            <a:r>
              <a:rPr lang="ar-JO" sz="4000" b="1" dirty="0">
                <a:solidFill>
                  <a:srgbClr val="005024"/>
                </a:solidFill>
              </a:rPr>
              <a:t> ر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ج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انا فيك يا </a:t>
            </a:r>
            <a:r>
              <a:rPr lang="ar-EG" sz="4000" b="1" dirty="0">
                <a:solidFill>
                  <a:srgbClr val="005024"/>
                </a:solidFill>
              </a:rPr>
              <a:t>إ</a:t>
            </a:r>
            <a:r>
              <a:rPr lang="ar-JO" sz="4000" b="1" dirty="0">
                <a:solidFill>
                  <a:srgbClr val="005024"/>
                </a:solidFill>
              </a:rPr>
              <a:t>ل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هنا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وها ن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ستن</a:t>
            </a:r>
            <a:r>
              <a:rPr lang="ar-EG" sz="4000" b="1" dirty="0">
                <a:solidFill>
                  <a:srgbClr val="005024"/>
                </a:solidFill>
              </a:rPr>
              <a:t>َّ</a:t>
            </a:r>
            <a:r>
              <a:rPr lang="ar-JO" sz="4000" b="1" dirty="0">
                <a:solidFill>
                  <a:srgbClr val="005024"/>
                </a:solidFill>
              </a:rPr>
              <a:t>ى الم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اع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ي</a:t>
            </a:r>
            <a:r>
              <a:rPr lang="ar-EG" sz="4000" b="1" dirty="0">
                <a:solidFill>
                  <a:srgbClr val="005024"/>
                </a:solidFill>
              </a:rPr>
              <a:t>ـ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ن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ح</a:t>
            </a:r>
            <a:r>
              <a:rPr lang="ar-EG" sz="4000" b="1" dirty="0">
                <a:solidFill>
                  <a:srgbClr val="005024"/>
                </a:solidFill>
              </a:rPr>
              <a:t>ْ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ك ن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رف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ع أعي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 err="1">
                <a:solidFill>
                  <a:srgbClr val="005024"/>
                </a:solidFill>
              </a:rPr>
              <a:t>نن</a:t>
            </a:r>
            <a:r>
              <a:rPr lang="ar-EG" sz="4000" b="1" dirty="0">
                <a:solidFill>
                  <a:srgbClr val="005024"/>
                </a:solidFill>
              </a:rPr>
              <a:t>ــ</a:t>
            </a:r>
            <a:r>
              <a:rPr lang="ar-SA" sz="4000" b="1" dirty="0">
                <a:solidFill>
                  <a:srgbClr val="005024"/>
                </a:solidFill>
              </a:rPr>
              <a:t>ــ</a:t>
            </a:r>
            <a:r>
              <a:rPr lang="ar-JO" sz="4000" b="1" dirty="0">
                <a:solidFill>
                  <a:srgbClr val="005024"/>
                </a:solidFill>
              </a:rPr>
              <a:t>ا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إ</a:t>
            </a:r>
            <a:r>
              <a:rPr lang="ar-JO" sz="4000" b="1" dirty="0">
                <a:solidFill>
                  <a:srgbClr val="005024"/>
                </a:solidFill>
              </a:rPr>
              <a:t>يماننا ف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يك</a:t>
            </a:r>
            <a:r>
              <a:rPr lang="ar-JO" sz="4000" b="1" dirty="0">
                <a:solidFill>
                  <a:srgbClr val="005024"/>
                </a:solidFill>
              </a:rPr>
              <a:t> بيزي</a:t>
            </a:r>
            <a:r>
              <a:rPr lang="ar-EG" sz="4000" b="1" dirty="0">
                <a:solidFill>
                  <a:srgbClr val="005024"/>
                </a:solidFill>
              </a:rPr>
              <a:t>ــــ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بنص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r>
              <a:rPr lang="ar-EG" sz="4000" b="1" dirty="0">
                <a:solidFill>
                  <a:srgbClr val="005024"/>
                </a:solidFill>
              </a:rPr>
              <a:t>َّ</a:t>
            </a:r>
            <a:r>
              <a:rPr lang="ar-JO" sz="4000" b="1" dirty="0">
                <a:solidFill>
                  <a:srgbClr val="005024"/>
                </a:solidFill>
              </a:rPr>
              <a:t>ق ك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ل و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ع</a:t>
            </a:r>
            <a:r>
              <a:rPr lang="ar-EG" sz="4000" b="1" dirty="0">
                <a:solidFill>
                  <a:srgbClr val="005024"/>
                </a:solidFill>
              </a:rPr>
              <a:t>ُـ</a:t>
            </a:r>
            <a:r>
              <a:rPr lang="ar-JO" sz="4000" b="1" dirty="0">
                <a:solidFill>
                  <a:srgbClr val="005024"/>
                </a:solidFill>
              </a:rPr>
              <a:t>ودك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دانت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 في الو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عد أمين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ت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م</a:t>
            </a:r>
            <a:r>
              <a:rPr lang="ar-EG" sz="4000" b="1" dirty="0">
                <a:solidFill>
                  <a:srgbClr val="005024"/>
                </a:solidFill>
              </a:rPr>
              <a:t>ْ</a:t>
            </a:r>
            <a:r>
              <a:rPr lang="ar-JO" sz="4000" b="1" dirty="0">
                <a:solidFill>
                  <a:srgbClr val="005024"/>
                </a:solidFill>
              </a:rPr>
              <a:t>لا ح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 err="1">
                <a:solidFill>
                  <a:srgbClr val="005024"/>
                </a:solidFill>
              </a:rPr>
              <a:t>ياتنا</a:t>
            </a:r>
            <a:r>
              <a:rPr lang="ar-JO" sz="4000" b="1" dirty="0">
                <a:solidFill>
                  <a:srgbClr val="005024"/>
                </a:solidFill>
              </a:rPr>
              <a:t> م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ن ج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ودك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مجدا</a:t>
            </a:r>
            <a:r>
              <a:rPr lang="ar-EG" sz="4000" b="1" dirty="0">
                <a:solidFill>
                  <a:srgbClr val="005024"/>
                </a:solidFill>
              </a:rPr>
              <a:t>ً</a:t>
            </a:r>
            <a:r>
              <a:rPr lang="ar-JO" sz="4000" b="1" dirty="0">
                <a:solidFill>
                  <a:srgbClr val="005024"/>
                </a:solidFill>
              </a:rPr>
              <a:t> ل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يك</a:t>
            </a:r>
            <a:r>
              <a:rPr lang="ar-JO" sz="4000" b="1" dirty="0">
                <a:solidFill>
                  <a:srgbClr val="005024"/>
                </a:solidFill>
              </a:rPr>
              <a:t> يا م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ع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ي</a:t>
            </a:r>
            <a:r>
              <a:rPr lang="ar-EG" sz="4000" b="1" dirty="0">
                <a:solidFill>
                  <a:srgbClr val="005024"/>
                </a:solidFill>
              </a:rPr>
              <a:t>ـــ</a:t>
            </a:r>
            <a:r>
              <a:rPr lang="ar-JO" sz="4000" b="1" dirty="0">
                <a:solidFill>
                  <a:srgbClr val="005024"/>
                </a:solidFill>
              </a:rPr>
              <a:t>ن</a:t>
            </a:r>
            <a:endParaRPr lang="en-US" sz="4000" b="1" dirty="0">
              <a:solidFill>
                <a:srgbClr val="005024"/>
              </a:solidFill>
            </a:endParaRPr>
          </a:p>
          <a:p>
            <a:pPr rtl="1"/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2400" b="1" dirty="0">
                <a:solidFill>
                  <a:srgbClr val="002060"/>
                </a:solidFill>
              </a:rPr>
              <a:t>da </a:t>
            </a:r>
            <a:r>
              <a:rPr lang="en-US" sz="2400" b="1" dirty="0" err="1">
                <a:solidFill>
                  <a:srgbClr val="002060"/>
                </a:solidFill>
              </a:rPr>
              <a:t>rajana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feek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elahna</a:t>
            </a:r>
            <a:r>
              <a:rPr lang="en-US" sz="2400" b="1" dirty="0">
                <a:solidFill>
                  <a:srgbClr val="002060"/>
                </a:solidFill>
              </a:rPr>
              <a:t>   we </a:t>
            </a:r>
            <a:r>
              <a:rPr lang="en-US" sz="2400" b="1" dirty="0" err="1">
                <a:solidFill>
                  <a:srgbClr val="002060"/>
                </a:solidFill>
              </a:rPr>
              <a:t>hanestanna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el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mawaeed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 err="1">
                <a:solidFill>
                  <a:srgbClr val="002060"/>
                </a:solidFill>
              </a:rPr>
              <a:t>nahwak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nerfaa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aayonna</a:t>
            </a:r>
            <a:r>
              <a:rPr lang="en-US" sz="2400" b="1" dirty="0">
                <a:solidFill>
                  <a:srgbClr val="002060"/>
                </a:solidFill>
              </a:rPr>
              <a:t>   we </a:t>
            </a:r>
            <a:r>
              <a:rPr lang="en-US" sz="2400" b="1" dirty="0" err="1">
                <a:solidFill>
                  <a:srgbClr val="002060"/>
                </a:solidFill>
              </a:rPr>
              <a:t>emanna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feek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byezeed</a:t>
            </a:r>
            <a:endParaRPr lang="en-US" sz="2400" b="1" dirty="0">
              <a:solidFill>
                <a:srgbClr val="002060"/>
              </a:solidFill>
            </a:endParaRPr>
          </a:p>
          <a:p>
            <a:pPr rtl="1"/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benSaddaa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kol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woaodak</a:t>
            </a: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danta</a:t>
            </a:r>
            <a:r>
              <a:rPr lang="en-US" sz="2400" b="1" dirty="0">
                <a:solidFill>
                  <a:srgbClr val="002060"/>
                </a:solidFill>
              </a:rPr>
              <a:t> fil </a:t>
            </a:r>
            <a:r>
              <a:rPr lang="en-US" sz="2400" b="1" dirty="0" err="1">
                <a:solidFill>
                  <a:srgbClr val="002060"/>
                </a:solidFill>
              </a:rPr>
              <a:t>waad</a:t>
            </a:r>
            <a:r>
              <a:rPr lang="en-US" sz="2400" b="1" dirty="0">
                <a:solidFill>
                  <a:srgbClr val="002060"/>
                </a:solidFill>
              </a:rPr>
              <a:t> ameen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 err="1">
                <a:solidFill>
                  <a:srgbClr val="002060"/>
                </a:solidFill>
              </a:rPr>
              <a:t>temla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hayatna</a:t>
            </a:r>
            <a:r>
              <a:rPr lang="en-US" sz="2400" b="1" dirty="0">
                <a:solidFill>
                  <a:srgbClr val="002060"/>
                </a:solidFill>
              </a:rPr>
              <a:t> men </a:t>
            </a:r>
            <a:r>
              <a:rPr lang="en-US" sz="2400" b="1" dirty="0" err="1">
                <a:solidFill>
                  <a:srgbClr val="002060"/>
                </a:solidFill>
              </a:rPr>
              <a:t>jodak</a:t>
            </a: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majdan</a:t>
            </a:r>
            <a:r>
              <a:rPr lang="en-US" sz="2400" b="1" dirty="0">
                <a:solidFill>
                  <a:srgbClr val="002060"/>
                </a:solidFill>
              </a:rPr>
              <a:t> leek </a:t>
            </a:r>
            <a:r>
              <a:rPr lang="en-US" sz="2400" b="1" dirty="0" err="1">
                <a:solidFill>
                  <a:srgbClr val="002060"/>
                </a:solidFill>
              </a:rPr>
              <a:t>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moaeen</a:t>
            </a:r>
            <a:endParaRPr lang="en-US" sz="2400" b="1" dirty="0">
              <a:solidFill>
                <a:srgbClr val="002060"/>
              </a:solidFill>
            </a:endParaRPr>
          </a:p>
          <a:p>
            <a:pPr rtl="1"/>
            <a:br>
              <a:rPr lang="en-US" sz="1050" b="1" dirty="0">
                <a:solidFill>
                  <a:srgbClr val="005024"/>
                </a:solidFill>
              </a:rPr>
            </a:br>
            <a:br>
              <a:rPr lang="en-US" sz="700" b="1" dirty="0">
                <a:solidFill>
                  <a:srgbClr val="005024"/>
                </a:solidFill>
              </a:rPr>
            </a:br>
            <a:r>
              <a:rPr lang="en-US" sz="2400" b="1" dirty="0">
                <a:solidFill>
                  <a:srgbClr val="005024"/>
                </a:solidFill>
              </a:rPr>
              <a:t>Our hope is in You Lord, we wait for Your promises;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</a:rPr>
              <a:t> we believe it all as You are faithful. To you we lift our eyes and our faith increases. You fill our lives with goodness .Glory to You Lord.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587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lang="ar-EG" b="1" dirty="0">
                <a:cs typeface="+mn-cs"/>
              </a:rPr>
              <a:t> (</a:t>
            </a:r>
            <a:r>
              <a:rPr lang="ar-JO" b="1" dirty="0" err="1">
                <a:cs typeface="+mn-cs"/>
              </a:rPr>
              <a:t>بنتوب</a:t>
            </a:r>
            <a:r>
              <a:rPr lang="ar-JO" b="1" dirty="0">
                <a:cs typeface="+mn-cs"/>
              </a:rPr>
              <a:t> ق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د</a:t>
            </a:r>
            <a:r>
              <a:rPr lang="ar-EG" b="1" dirty="0">
                <a:cs typeface="+mn-cs"/>
              </a:rPr>
              <a:t>َّ</a:t>
            </a:r>
            <a:r>
              <a:rPr lang="ar-JO" b="1" dirty="0">
                <a:cs typeface="+mn-cs"/>
              </a:rPr>
              <a:t>ام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ك</a:t>
            </a:r>
            <a:r>
              <a:rPr lang="ar-EG" b="1" dirty="0">
                <a:cs typeface="+mn-cs"/>
              </a:rPr>
              <a:t> </a:t>
            </a:r>
            <a:r>
              <a:rPr lang="ar-JO" b="1" dirty="0" err="1">
                <a:cs typeface="+mn-cs"/>
              </a:rPr>
              <a:t>بنع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ود ل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ح</a:t>
            </a:r>
            <a:r>
              <a:rPr lang="ar-EG" b="1" dirty="0">
                <a:cs typeface="+mn-cs"/>
              </a:rPr>
              <a:t>َ</a:t>
            </a:r>
            <a:r>
              <a:rPr lang="ar-JO" b="1" dirty="0" err="1">
                <a:cs typeface="+mn-cs"/>
              </a:rPr>
              <a:t>نانك</a:t>
            </a:r>
            <a:br>
              <a:rPr lang="ar-SA" b="1" dirty="0">
                <a:cs typeface="+mn-cs"/>
              </a:rPr>
            </a:br>
            <a:r>
              <a:rPr lang="ar-JO" b="1" dirty="0">
                <a:cs typeface="+mn-cs"/>
              </a:rPr>
              <a:t>ن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عل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ن م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ل</a:t>
            </a:r>
            <a:r>
              <a:rPr lang="ar-EG" b="1" dirty="0">
                <a:cs typeface="+mn-cs"/>
              </a:rPr>
              <a:t>كَ</a:t>
            </a:r>
            <a:r>
              <a:rPr lang="ar-JO" b="1" dirty="0">
                <a:cs typeface="+mn-cs"/>
              </a:rPr>
              <a:t>ك في ح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ي</a:t>
            </a:r>
            <a:r>
              <a:rPr lang="ar-EG" b="1" dirty="0">
                <a:cs typeface="+mn-cs"/>
              </a:rPr>
              <a:t>َ</a:t>
            </a:r>
            <a:r>
              <a:rPr lang="ar-SA" b="1" dirty="0">
                <a:cs typeface="+mn-cs"/>
              </a:rPr>
              <a:t>ـــــــــــــــ</a:t>
            </a:r>
            <a:r>
              <a:rPr lang="ar-JO" b="1" dirty="0">
                <a:cs typeface="+mn-cs"/>
              </a:rPr>
              <a:t>اتنا</a:t>
            </a:r>
            <a:br>
              <a:rPr lang="ar-EG" b="1" dirty="0">
                <a:cs typeface="+mn-cs"/>
              </a:rPr>
            </a:br>
            <a:r>
              <a:rPr lang="ar-JO" b="1" dirty="0">
                <a:cs typeface="+mn-cs"/>
              </a:rPr>
              <a:t>في بيوتنا وفي ا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ج</a:t>
            </a:r>
            <a:r>
              <a:rPr lang="ar-EG" b="1" dirty="0">
                <a:cs typeface="+mn-cs"/>
              </a:rPr>
              <a:t>ْ</a:t>
            </a:r>
            <a:r>
              <a:rPr lang="ar-JO" b="1" dirty="0">
                <a:cs typeface="+mn-cs"/>
              </a:rPr>
              <a:t>ت</a:t>
            </a:r>
            <a:r>
              <a:rPr lang="ar-EG" b="1" dirty="0">
                <a:cs typeface="+mn-cs"/>
              </a:rPr>
              <a:t>ِ</a:t>
            </a:r>
            <a:r>
              <a:rPr lang="ar-JO" b="1" dirty="0">
                <a:cs typeface="+mn-cs"/>
              </a:rPr>
              <a:t>م</a:t>
            </a:r>
            <a:r>
              <a:rPr lang="ar-EG" b="1" dirty="0">
                <a:cs typeface="+mn-cs"/>
              </a:rPr>
              <a:t>َ</a:t>
            </a:r>
            <a:r>
              <a:rPr lang="ar-SA" b="1" dirty="0">
                <a:cs typeface="+mn-cs"/>
              </a:rPr>
              <a:t>ــــــــ</a:t>
            </a:r>
            <a:r>
              <a:rPr lang="ar-JO" b="1" dirty="0">
                <a:cs typeface="+mn-cs"/>
              </a:rPr>
              <a:t>اع</a:t>
            </a:r>
            <a:r>
              <a:rPr lang="ar-EG" b="1" dirty="0">
                <a:cs typeface="+mn-cs"/>
              </a:rPr>
              <a:t>َ</a:t>
            </a:r>
            <a:r>
              <a:rPr lang="ar-JO" b="1" dirty="0">
                <a:cs typeface="+mn-cs"/>
              </a:rPr>
              <a:t>اتنا</a:t>
            </a:r>
            <a:br>
              <a:rPr lang="ar-SA" b="1" dirty="0">
                <a:cs typeface="+mn-cs"/>
              </a:rPr>
            </a:br>
            <a:r>
              <a:rPr lang="ar-JO" b="1" dirty="0">
                <a:cs typeface="+mn-cs"/>
              </a:rPr>
              <a:t>وقلوبنا بت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س</a:t>
            </a:r>
            <a:r>
              <a:rPr lang="ar-EG" b="1" dirty="0">
                <a:cs typeface="+mn-cs"/>
              </a:rPr>
              <a:t>ْ</a:t>
            </a:r>
            <a:r>
              <a:rPr lang="ar-SA" b="1" dirty="0">
                <a:cs typeface="+mn-cs"/>
              </a:rPr>
              <a:t>ـــــــــــــــ</a:t>
            </a:r>
            <a:r>
              <a:rPr lang="ar-JO" b="1" dirty="0">
                <a:cs typeface="+mn-cs"/>
              </a:rPr>
              <a:t>ج</a:t>
            </a:r>
            <a:r>
              <a:rPr lang="ar-EG" b="1" dirty="0">
                <a:cs typeface="+mn-cs"/>
              </a:rPr>
              <a:t>ُ</a:t>
            </a:r>
            <a:r>
              <a:rPr lang="ar-JO" b="1" dirty="0">
                <a:cs typeface="+mn-cs"/>
              </a:rPr>
              <a:t>د ليك</a:t>
            </a:r>
            <a:r>
              <a:rPr lang="ar-EG" b="1" dirty="0">
                <a:cs typeface="+mn-cs"/>
              </a:rPr>
              <a:t>)</a:t>
            </a:r>
            <a:r>
              <a:rPr lang="ar-EG" sz="2800" b="1" dirty="0">
                <a:cs typeface="+mn-cs"/>
              </a:rPr>
              <a:t>2</a:t>
            </a:r>
            <a:endParaRPr lang="en-US" sz="1600" b="1" dirty="0">
              <a:cs typeface="+mn-cs"/>
            </a:endParaRPr>
          </a:p>
          <a:p>
            <a:pPr rtl="1"/>
            <a:endParaRPr lang="en-US" sz="1050" b="1" dirty="0">
              <a:cs typeface="+mn-cs"/>
            </a:endParaRPr>
          </a:p>
          <a:p>
            <a:pPr rtl="1"/>
            <a:br>
              <a:rPr lang="en-US" sz="1050" b="1" dirty="0"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bentoob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oddamak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benaood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hananak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noalen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molkak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hayatna</a:t>
            </a:r>
            <a:br>
              <a:rPr lang="en-US" sz="24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beotna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wefij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temaaatna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we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olobna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betosjod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leek)2</a:t>
            </a:r>
          </a:p>
          <a:p>
            <a:pPr rtl="1"/>
            <a:endParaRPr lang="ar-EG" sz="900" b="1" dirty="0"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br>
              <a:rPr lang="en-US" sz="800" b="1" dirty="0">
                <a:cs typeface="+mn-cs"/>
              </a:rPr>
            </a:br>
            <a:r>
              <a:rPr lang="en-US" sz="2400" b="1" dirty="0">
                <a:cs typeface="+mn-cs"/>
              </a:rPr>
              <a:t>We repent to You, we come back to Your kindness,</a:t>
            </a:r>
          </a:p>
          <a:p>
            <a:pPr rtl="1"/>
            <a:r>
              <a:rPr lang="en-US" sz="2400" b="1" dirty="0">
                <a:cs typeface="+mn-cs"/>
              </a:rPr>
              <a:t> we declare Your rein in our lives, homes and churches.</a:t>
            </a:r>
          </a:p>
          <a:p>
            <a:pPr rtl="1"/>
            <a:r>
              <a:rPr lang="en-US" sz="2400" b="1" dirty="0">
                <a:cs typeface="+mn-cs"/>
              </a:rPr>
              <a:t> Our hearts </a:t>
            </a:r>
            <a:r>
              <a:rPr lang="en-US" sz="2400" b="1">
                <a:cs typeface="+mn-cs"/>
              </a:rPr>
              <a:t>worship You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507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lang="ar-JO" sz="4000" b="1" dirty="0">
                <a:solidFill>
                  <a:srgbClr val="005024"/>
                </a:solidFill>
              </a:rPr>
              <a:t>د</a:t>
            </a:r>
            <a:r>
              <a:rPr lang="ar-EG" sz="4000" b="1" dirty="0">
                <a:solidFill>
                  <a:srgbClr val="005024"/>
                </a:solidFill>
              </a:rPr>
              <a:t>َا</a:t>
            </a:r>
            <a:r>
              <a:rPr lang="ar-JO" sz="4000" b="1" dirty="0">
                <a:solidFill>
                  <a:srgbClr val="005024"/>
                </a:solidFill>
              </a:rPr>
              <a:t> ر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ج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انا فيك يا </a:t>
            </a:r>
            <a:r>
              <a:rPr lang="ar-EG" sz="4000" b="1" dirty="0">
                <a:solidFill>
                  <a:srgbClr val="005024"/>
                </a:solidFill>
              </a:rPr>
              <a:t>إ</a:t>
            </a:r>
            <a:r>
              <a:rPr lang="ar-JO" sz="4000" b="1" dirty="0">
                <a:solidFill>
                  <a:srgbClr val="005024"/>
                </a:solidFill>
              </a:rPr>
              <a:t>ل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هنا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وها ن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ستن</a:t>
            </a:r>
            <a:r>
              <a:rPr lang="ar-EG" sz="4000" b="1" dirty="0">
                <a:solidFill>
                  <a:srgbClr val="005024"/>
                </a:solidFill>
              </a:rPr>
              <a:t>َّ</a:t>
            </a:r>
            <a:r>
              <a:rPr lang="ar-JO" sz="4000" b="1" dirty="0">
                <a:solidFill>
                  <a:srgbClr val="005024"/>
                </a:solidFill>
              </a:rPr>
              <a:t>ى الم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اع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ي</a:t>
            </a:r>
            <a:r>
              <a:rPr lang="ar-EG" sz="4000" b="1" dirty="0">
                <a:solidFill>
                  <a:srgbClr val="005024"/>
                </a:solidFill>
              </a:rPr>
              <a:t>ـ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ن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ح</a:t>
            </a:r>
            <a:r>
              <a:rPr lang="ar-EG" sz="4000" b="1" dirty="0">
                <a:solidFill>
                  <a:srgbClr val="005024"/>
                </a:solidFill>
              </a:rPr>
              <a:t>ْ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ك ن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رف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ع أعي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 err="1">
                <a:solidFill>
                  <a:srgbClr val="005024"/>
                </a:solidFill>
              </a:rPr>
              <a:t>نن</a:t>
            </a:r>
            <a:r>
              <a:rPr lang="ar-EG" sz="4000" b="1" dirty="0">
                <a:solidFill>
                  <a:srgbClr val="005024"/>
                </a:solidFill>
              </a:rPr>
              <a:t>ــ</a:t>
            </a:r>
            <a:r>
              <a:rPr lang="ar-SA" sz="4000" b="1" dirty="0">
                <a:solidFill>
                  <a:srgbClr val="005024"/>
                </a:solidFill>
              </a:rPr>
              <a:t>ــ</a:t>
            </a:r>
            <a:r>
              <a:rPr lang="ar-JO" sz="4000" b="1" dirty="0">
                <a:solidFill>
                  <a:srgbClr val="005024"/>
                </a:solidFill>
              </a:rPr>
              <a:t>ا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و</a:t>
            </a:r>
            <a:r>
              <a:rPr lang="ar-EG" sz="4000" b="1" dirty="0">
                <a:solidFill>
                  <a:srgbClr val="005024"/>
                </a:solidFill>
              </a:rPr>
              <a:t>إ</a:t>
            </a:r>
            <a:r>
              <a:rPr lang="ar-JO" sz="4000" b="1" dirty="0">
                <a:solidFill>
                  <a:srgbClr val="005024"/>
                </a:solidFill>
              </a:rPr>
              <a:t>يماننا ف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يك</a:t>
            </a:r>
            <a:r>
              <a:rPr lang="ar-JO" sz="4000" b="1" dirty="0">
                <a:solidFill>
                  <a:srgbClr val="005024"/>
                </a:solidFill>
              </a:rPr>
              <a:t> بيزي</a:t>
            </a:r>
            <a:r>
              <a:rPr lang="ar-EG" sz="4000" b="1" dirty="0">
                <a:solidFill>
                  <a:srgbClr val="005024"/>
                </a:solidFill>
              </a:rPr>
              <a:t>ــــ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بنص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د</a:t>
            </a:r>
            <a:r>
              <a:rPr lang="ar-EG" sz="4000" b="1" dirty="0">
                <a:solidFill>
                  <a:srgbClr val="005024"/>
                </a:solidFill>
              </a:rPr>
              <a:t>َّ</a:t>
            </a:r>
            <a:r>
              <a:rPr lang="ar-JO" sz="4000" b="1" dirty="0">
                <a:solidFill>
                  <a:srgbClr val="005024"/>
                </a:solidFill>
              </a:rPr>
              <a:t>ق ك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ل و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ع</a:t>
            </a:r>
            <a:r>
              <a:rPr lang="ar-EG" sz="4000" b="1" dirty="0">
                <a:solidFill>
                  <a:srgbClr val="005024"/>
                </a:solidFill>
              </a:rPr>
              <a:t>ُـ</a:t>
            </a:r>
            <a:r>
              <a:rPr lang="ar-JO" sz="4000" b="1" dirty="0">
                <a:solidFill>
                  <a:srgbClr val="005024"/>
                </a:solidFill>
              </a:rPr>
              <a:t>ودك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دانت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 في الو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>
                <a:solidFill>
                  <a:srgbClr val="005024"/>
                </a:solidFill>
              </a:rPr>
              <a:t>عد أمين</a:t>
            </a:r>
            <a:br>
              <a:rPr lang="ar-JO" sz="4000" b="1" dirty="0">
                <a:solidFill>
                  <a:srgbClr val="005024"/>
                </a:solidFill>
              </a:rPr>
            </a:br>
            <a:r>
              <a:rPr lang="ar-JO" sz="4000" b="1" dirty="0">
                <a:solidFill>
                  <a:srgbClr val="005024"/>
                </a:solidFill>
              </a:rPr>
              <a:t>ت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م</a:t>
            </a:r>
            <a:r>
              <a:rPr lang="ar-EG" sz="4000" b="1" dirty="0">
                <a:solidFill>
                  <a:srgbClr val="005024"/>
                </a:solidFill>
              </a:rPr>
              <a:t>ْ</a:t>
            </a:r>
            <a:r>
              <a:rPr lang="ar-JO" sz="4000" b="1" dirty="0">
                <a:solidFill>
                  <a:srgbClr val="005024"/>
                </a:solidFill>
              </a:rPr>
              <a:t>لا ح</a:t>
            </a:r>
            <a:r>
              <a:rPr lang="ar-EG" sz="4000" b="1" dirty="0">
                <a:solidFill>
                  <a:srgbClr val="005024"/>
                </a:solidFill>
              </a:rPr>
              <a:t>َ</a:t>
            </a:r>
            <a:r>
              <a:rPr lang="ar-JO" sz="4000" b="1" dirty="0" err="1">
                <a:solidFill>
                  <a:srgbClr val="005024"/>
                </a:solidFill>
              </a:rPr>
              <a:t>ياتنا</a:t>
            </a:r>
            <a:r>
              <a:rPr lang="ar-JO" sz="4000" b="1" dirty="0">
                <a:solidFill>
                  <a:srgbClr val="005024"/>
                </a:solidFill>
              </a:rPr>
              <a:t> م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ن ج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ودك  </a:t>
            </a:r>
            <a:r>
              <a:rPr lang="ar-SA" sz="4000" b="1" dirty="0">
                <a:solidFill>
                  <a:srgbClr val="005024"/>
                </a:solidFill>
              </a:rPr>
              <a:t> </a:t>
            </a:r>
            <a:r>
              <a:rPr lang="ar-JO" sz="4000" b="1" dirty="0">
                <a:solidFill>
                  <a:srgbClr val="005024"/>
                </a:solidFill>
              </a:rPr>
              <a:t>مجدا</a:t>
            </a:r>
            <a:r>
              <a:rPr lang="ar-EG" sz="4000" b="1" dirty="0">
                <a:solidFill>
                  <a:srgbClr val="005024"/>
                </a:solidFill>
              </a:rPr>
              <a:t>ً</a:t>
            </a:r>
            <a:r>
              <a:rPr lang="ar-JO" sz="4000" b="1" dirty="0">
                <a:solidFill>
                  <a:srgbClr val="005024"/>
                </a:solidFill>
              </a:rPr>
              <a:t> ل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 err="1">
                <a:solidFill>
                  <a:srgbClr val="005024"/>
                </a:solidFill>
              </a:rPr>
              <a:t>يك</a:t>
            </a:r>
            <a:r>
              <a:rPr lang="ar-JO" sz="4000" b="1" dirty="0">
                <a:solidFill>
                  <a:srgbClr val="005024"/>
                </a:solidFill>
              </a:rPr>
              <a:t> يا م</a:t>
            </a:r>
            <a:r>
              <a:rPr lang="ar-EG" sz="4000" b="1" dirty="0">
                <a:solidFill>
                  <a:srgbClr val="005024"/>
                </a:solidFill>
              </a:rPr>
              <a:t>ُ</a:t>
            </a:r>
            <a:r>
              <a:rPr lang="ar-JO" sz="4000" b="1" dirty="0">
                <a:solidFill>
                  <a:srgbClr val="005024"/>
                </a:solidFill>
              </a:rPr>
              <a:t>ع</a:t>
            </a:r>
            <a:r>
              <a:rPr lang="ar-EG" sz="4000" b="1" dirty="0">
                <a:solidFill>
                  <a:srgbClr val="005024"/>
                </a:solidFill>
              </a:rPr>
              <a:t>ِ</a:t>
            </a:r>
            <a:r>
              <a:rPr lang="ar-JO" sz="4000" b="1" dirty="0">
                <a:solidFill>
                  <a:srgbClr val="005024"/>
                </a:solidFill>
              </a:rPr>
              <a:t>ي</a:t>
            </a:r>
            <a:r>
              <a:rPr lang="ar-EG" sz="4000" b="1" dirty="0">
                <a:solidFill>
                  <a:srgbClr val="005024"/>
                </a:solidFill>
              </a:rPr>
              <a:t>ـــ</a:t>
            </a:r>
            <a:r>
              <a:rPr lang="ar-JO" sz="4000" b="1" dirty="0">
                <a:solidFill>
                  <a:srgbClr val="005024"/>
                </a:solidFill>
              </a:rPr>
              <a:t>ن</a:t>
            </a:r>
            <a:endParaRPr lang="en-US" sz="4000" b="1" dirty="0">
              <a:solidFill>
                <a:srgbClr val="005024"/>
              </a:solidFill>
            </a:endParaRPr>
          </a:p>
          <a:p>
            <a:pPr rtl="1"/>
            <a:br>
              <a:rPr lang="en-US" sz="1600" b="1" dirty="0">
                <a:solidFill>
                  <a:srgbClr val="002060"/>
                </a:solidFill>
              </a:rPr>
            </a:br>
            <a:r>
              <a:rPr lang="en-US" sz="2400" b="1" dirty="0">
                <a:solidFill>
                  <a:srgbClr val="002060"/>
                </a:solidFill>
              </a:rPr>
              <a:t>da </a:t>
            </a:r>
            <a:r>
              <a:rPr lang="en-US" sz="2400" b="1" dirty="0" err="1">
                <a:solidFill>
                  <a:srgbClr val="002060"/>
                </a:solidFill>
              </a:rPr>
              <a:t>rajana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feek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elahna</a:t>
            </a:r>
            <a:r>
              <a:rPr lang="en-US" sz="2400" b="1" dirty="0">
                <a:solidFill>
                  <a:srgbClr val="002060"/>
                </a:solidFill>
              </a:rPr>
              <a:t>   we </a:t>
            </a:r>
            <a:r>
              <a:rPr lang="en-US" sz="2400" b="1" dirty="0" err="1">
                <a:solidFill>
                  <a:srgbClr val="002060"/>
                </a:solidFill>
              </a:rPr>
              <a:t>hanestanna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el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mawaeed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 err="1">
                <a:solidFill>
                  <a:srgbClr val="002060"/>
                </a:solidFill>
              </a:rPr>
              <a:t>nahwak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nerfaa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aayonna</a:t>
            </a:r>
            <a:r>
              <a:rPr lang="en-US" sz="2400" b="1" dirty="0">
                <a:solidFill>
                  <a:srgbClr val="002060"/>
                </a:solidFill>
              </a:rPr>
              <a:t>   we </a:t>
            </a:r>
            <a:r>
              <a:rPr lang="en-US" sz="2400" b="1" dirty="0" err="1">
                <a:solidFill>
                  <a:srgbClr val="002060"/>
                </a:solidFill>
              </a:rPr>
              <a:t>emanna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feek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byezeed</a:t>
            </a:r>
            <a:endParaRPr lang="en-US" sz="2400" b="1" dirty="0">
              <a:solidFill>
                <a:srgbClr val="002060"/>
              </a:solidFill>
            </a:endParaRPr>
          </a:p>
          <a:p>
            <a:pPr rtl="1"/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benSaddaa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kol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woaodak</a:t>
            </a: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danta</a:t>
            </a:r>
            <a:r>
              <a:rPr lang="en-US" sz="2400" b="1" dirty="0">
                <a:solidFill>
                  <a:srgbClr val="002060"/>
                </a:solidFill>
              </a:rPr>
              <a:t> fil </a:t>
            </a:r>
            <a:r>
              <a:rPr lang="en-US" sz="2400" b="1" dirty="0" err="1">
                <a:solidFill>
                  <a:srgbClr val="002060"/>
                </a:solidFill>
              </a:rPr>
              <a:t>waad</a:t>
            </a:r>
            <a:r>
              <a:rPr lang="en-US" sz="2400" b="1" dirty="0">
                <a:solidFill>
                  <a:srgbClr val="002060"/>
                </a:solidFill>
              </a:rPr>
              <a:t> ameen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en-US" sz="2400" b="1" dirty="0" err="1">
                <a:solidFill>
                  <a:srgbClr val="002060"/>
                </a:solidFill>
              </a:rPr>
              <a:t>temla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hayatna</a:t>
            </a:r>
            <a:r>
              <a:rPr lang="en-US" sz="2400" b="1" dirty="0">
                <a:solidFill>
                  <a:srgbClr val="002060"/>
                </a:solidFill>
              </a:rPr>
              <a:t> men </a:t>
            </a:r>
            <a:r>
              <a:rPr lang="en-US" sz="2400" b="1" dirty="0" err="1">
                <a:solidFill>
                  <a:srgbClr val="002060"/>
                </a:solidFill>
              </a:rPr>
              <a:t>jodak</a:t>
            </a:r>
            <a:r>
              <a:rPr lang="en-US" sz="2400" b="1" dirty="0">
                <a:solidFill>
                  <a:srgbClr val="002060"/>
                </a:solidFill>
              </a:rPr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majdan</a:t>
            </a:r>
            <a:r>
              <a:rPr lang="en-US" sz="2400" b="1" dirty="0">
                <a:solidFill>
                  <a:srgbClr val="002060"/>
                </a:solidFill>
              </a:rPr>
              <a:t> leek </a:t>
            </a:r>
            <a:r>
              <a:rPr lang="en-US" sz="2400" b="1" dirty="0" err="1">
                <a:solidFill>
                  <a:srgbClr val="002060"/>
                </a:solidFill>
              </a:rPr>
              <a:t>ya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moaeen</a:t>
            </a:r>
            <a:endParaRPr lang="en-US" sz="2400" b="1" dirty="0">
              <a:solidFill>
                <a:srgbClr val="002060"/>
              </a:solidFill>
            </a:endParaRPr>
          </a:p>
          <a:p>
            <a:pPr rtl="1"/>
            <a:br>
              <a:rPr lang="en-US" sz="1050" b="1" dirty="0">
                <a:solidFill>
                  <a:srgbClr val="005024"/>
                </a:solidFill>
              </a:rPr>
            </a:br>
            <a:br>
              <a:rPr lang="en-US" sz="700" b="1" dirty="0">
                <a:solidFill>
                  <a:srgbClr val="005024"/>
                </a:solidFill>
              </a:rPr>
            </a:br>
            <a:r>
              <a:rPr lang="en-US" sz="2400" b="1" dirty="0">
                <a:solidFill>
                  <a:srgbClr val="005024"/>
                </a:solidFill>
              </a:rPr>
              <a:t>Our hope is in You Lord, we wait for Your promises;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</a:rPr>
              <a:t> we believe it all as You are faithful. To you we lift our eyes and our faith increases. You fill our lives with goodness .Glory to You Lord.</a:t>
            </a:r>
            <a:endParaRPr kumimoji="0" lang="ar-EG" sz="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068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4384</TotalTime>
  <Words>937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395</cp:revision>
  <dcterms:created xsi:type="dcterms:W3CDTF">2021-12-07T14:30:00Z</dcterms:created>
  <dcterms:modified xsi:type="dcterms:W3CDTF">2025-03-05T09:27:55Z</dcterms:modified>
</cp:coreProperties>
</file>