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75" r:id="rId2"/>
    <p:sldId id="395" r:id="rId3"/>
    <p:sldId id="277" r:id="rId4"/>
    <p:sldId id="396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405" r:id="rId14"/>
    <p:sldId id="406" r:id="rId15"/>
    <p:sldId id="407" r:id="rId16"/>
    <p:sldId id="408" r:id="rId17"/>
    <p:sldId id="409" r:id="rId18"/>
    <p:sldId id="410" r:id="rId19"/>
    <p:sldId id="411" r:id="rId20"/>
    <p:sldId id="412" r:id="rId21"/>
    <p:sldId id="413" r:id="rId22"/>
    <p:sldId id="414" r:id="rId23"/>
    <p:sldId id="415" r:id="rId24"/>
    <p:sldId id="416" r:id="rId25"/>
    <p:sldId id="417" r:id="rId26"/>
    <p:sldId id="418" r:id="rId27"/>
    <p:sldId id="419" r:id="rId28"/>
    <p:sldId id="420" r:id="rId29"/>
    <p:sldId id="421" r:id="rId30"/>
    <p:sldId id="422" r:id="rId31"/>
    <p:sldId id="423" r:id="rId32"/>
    <p:sldId id="424" r:id="rId33"/>
    <p:sldId id="425" r:id="rId34"/>
    <p:sldId id="426" r:id="rId35"/>
    <p:sldId id="427" r:id="rId36"/>
    <p:sldId id="428" r:id="rId37"/>
    <p:sldId id="429" r:id="rId38"/>
    <p:sldId id="430" r:id="rId39"/>
    <p:sldId id="431" r:id="rId40"/>
    <p:sldId id="432" r:id="rId41"/>
    <p:sldId id="433" r:id="rId42"/>
    <p:sldId id="434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حقا نؤمن ونعترف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 ونمجد 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1-</a:t>
            </a:r>
            <a:br>
              <a:rPr lang="ar-EG" sz="8000" b="1" dirty="0" smtClean="0"/>
            </a:br>
            <a:r>
              <a:rPr lang="ar-EG" sz="8000" b="1" dirty="0" smtClean="0"/>
              <a:t>في البدء كان الكلمة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والكلمة </a:t>
            </a:r>
            <a:r>
              <a:rPr lang="ar-EG" sz="8000" b="1" dirty="0" smtClean="0"/>
              <a:t>كان عند الله</a:t>
            </a:r>
            <a:endParaRPr lang="en-US" sz="8000" b="1" dirty="0" smtClean="0"/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وكان الكلمة هو الله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وصار </a:t>
            </a:r>
            <a:r>
              <a:rPr lang="ar-EG" sz="8000" b="1" dirty="0" smtClean="0"/>
              <a:t>جسدا ليعلينا</a:t>
            </a:r>
            <a:endParaRPr lang="en-US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9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1- </a:t>
            </a:r>
            <a:r>
              <a:rPr lang="ar-EG" sz="8000" b="1" dirty="0" smtClean="0"/>
              <a:t>في </a:t>
            </a:r>
            <a:r>
              <a:rPr lang="ar-EG" sz="8000" b="1" dirty="0" smtClean="0"/>
              <a:t>البدء كان الكلمة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والكلمة </a:t>
            </a:r>
            <a:r>
              <a:rPr lang="ar-EG" sz="8000" b="1" dirty="0" smtClean="0"/>
              <a:t>كان عند الله</a:t>
            </a:r>
            <a:endParaRPr lang="en-US" sz="8000" b="1" dirty="0" smtClean="0"/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وكان الكلمة هو الله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وصار </a:t>
            </a:r>
            <a:r>
              <a:rPr lang="ar-EG" sz="8000" b="1" dirty="0" smtClean="0"/>
              <a:t>جسدا ليعلينا</a:t>
            </a:r>
            <a:endParaRPr lang="en-US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2- </a:t>
            </a:r>
            <a:r>
              <a:rPr lang="ar-EG" sz="8000" b="1" dirty="0" err="1" smtClean="0"/>
              <a:t>إبن</a:t>
            </a:r>
            <a:r>
              <a:rPr lang="ar-EG" sz="8000" b="1" dirty="0" smtClean="0"/>
              <a:t> الله بالحقيقة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صار </a:t>
            </a:r>
            <a:r>
              <a:rPr lang="ar-EG" sz="8000" b="1" dirty="0" err="1" smtClean="0"/>
              <a:t>إبنا</a:t>
            </a:r>
            <a:r>
              <a:rPr lang="ar-EG" sz="8000" b="1" dirty="0" smtClean="0"/>
              <a:t> للإنسان</a:t>
            </a:r>
            <a:endParaRPr lang="en-US" sz="8000" dirty="0" smtClean="0"/>
          </a:p>
          <a:p>
            <a:pPr algn="ctr" rtl="1">
              <a:buFont typeface="Arial" charset="0"/>
              <a:buNone/>
            </a:pPr>
            <a:r>
              <a:rPr lang="ar-EG" sz="8000" b="1" dirty="0" err="1" smtClean="0"/>
              <a:t>علشان</a:t>
            </a:r>
            <a:r>
              <a:rPr lang="ar-EG" sz="8000" b="1" dirty="0" smtClean="0"/>
              <a:t> نبقى أولاد لله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والله </a:t>
            </a:r>
            <a:r>
              <a:rPr lang="ar-EG" sz="8000" b="1" dirty="0" smtClean="0"/>
              <a:t>يبقى أب لينا</a:t>
            </a:r>
            <a:endParaRPr lang="en-US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3- </a:t>
            </a:r>
            <a:r>
              <a:rPr lang="ar-EG" sz="8000" b="1" dirty="0" err="1" smtClean="0"/>
              <a:t>ماقدرناش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نيجي</a:t>
            </a:r>
            <a:r>
              <a:rPr lang="ar-EG" sz="8000" b="1" dirty="0" smtClean="0"/>
              <a:t> عندك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 </a:t>
            </a:r>
            <a:r>
              <a:rPr lang="ar-EG" sz="8000" b="1" dirty="0" err="1" smtClean="0"/>
              <a:t>جيت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انت</a:t>
            </a:r>
            <a:r>
              <a:rPr lang="ar-EG" sz="8000" b="1" dirty="0" smtClean="0"/>
              <a:t> بحبك لينا</a:t>
            </a:r>
            <a:endParaRPr lang="en-US" sz="8000" dirty="0" smtClean="0"/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ولما عجزنا ندور "فين؟"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  دورت بحبك علينا</a:t>
            </a:r>
            <a:endParaRPr lang="en-US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4- ولما فسدت طبيعتنا 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واحتاجنا لمجد الله</a:t>
            </a:r>
            <a:endParaRPr lang="en-US" sz="8000" dirty="0" smtClean="0"/>
          </a:p>
          <a:p>
            <a:pPr algn="ctr" rtl="1">
              <a:buFont typeface="Arial" charset="0"/>
              <a:buNone/>
            </a:pPr>
            <a:r>
              <a:rPr lang="ar-EG" sz="8000" b="1" dirty="0" err="1" smtClean="0"/>
              <a:t>جيت</a:t>
            </a:r>
            <a:r>
              <a:rPr lang="ar-EG" sz="8000" b="1" dirty="0" smtClean="0"/>
              <a:t> في الصورة البشرية 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</a:t>
            </a:r>
            <a:r>
              <a:rPr lang="ar-EG" sz="8000" b="1" dirty="0" err="1" smtClean="0"/>
              <a:t>علشان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تدي</a:t>
            </a:r>
            <a:r>
              <a:rPr lang="ar-EG" sz="8000" b="1" dirty="0" smtClean="0"/>
              <a:t> مجدك لينا</a:t>
            </a:r>
            <a:endParaRPr lang="en-US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5- ولما شفت عنينا ما 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تقدر على نور اللاهوت</a:t>
            </a:r>
            <a:endParaRPr lang="en-US" sz="8000" dirty="0" smtClean="0"/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حجبت النور بالتجسد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فانكشف </a:t>
            </a:r>
            <a:r>
              <a:rPr lang="ar-EG" sz="8000" b="1" dirty="0" smtClean="0"/>
              <a:t>على قد عنينا</a:t>
            </a:r>
            <a:endParaRPr lang="en-US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6- كنا عبيد </a:t>
            </a:r>
            <a:r>
              <a:rPr lang="ar-EG" sz="8000" b="1" dirty="0" err="1" smtClean="0"/>
              <a:t>نستنى</a:t>
            </a:r>
            <a:r>
              <a:rPr lang="ar-EG" sz="8000" b="1" dirty="0" smtClean="0"/>
              <a:t> الأجرة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 صرنا فيه ورثة كأبناء</a:t>
            </a:r>
            <a:endParaRPr lang="en-US" sz="8000" dirty="0" smtClean="0"/>
          </a:p>
          <a:p>
            <a:pPr algn="ctr" rtl="1">
              <a:buFont typeface="Arial" charset="0"/>
              <a:buNone/>
            </a:pPr>
            <a:r>
              <a:rPr lang="ar-EG" sz="8000" b="1" dirty="0" err="1" smtClean="0"/>
              <a:t>علشان</a:t>
            </a:r>
            <a:r>
              <a:rPr lang="ar-EG" sz="8000" b="1" dirty="0" smtClean="0"/>
              <a:t> هو الوارث وحده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 </a:t>
            </a:r>
            <a:r>
              <a:rPr lang="ar-EG" sz="8000" b="1" dirty="0" err="1" smtClean="0"/>
              <a:t>واحنا</a:t>
            </a:r>
            <a:r>
              <a:rPr lang="ar-EG" sz="8000" b="1" dirty="0" smtClean="0"/>
              <a:t> فيه </a:t>
            </a:r>
            <a:r>
              <a:rPr lang="ar-EG" sz="8000" b="1" dirty="0" err="1" smtClean="0"/>
              <a:t>والورث</a:t>
            </a:r>
            <a:r>
              <a:rPr lang="ar-EG" sz="8000" b="1" dirty="0" smtClean="0"/>
              <a:t> لينا</a:t>
            </a:r>
            <a:endParaRPr lang="en-US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399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en-US" sz="8000" b="1" dirty="0" smtClean="0"/>
              <a:t> </a:t>
            </a:r>
            <a:r>
              <a:rPr lang="ar-EG" sz="8000" b="1" dirty="0" smtClean="0"/>
              <a:t>7- صرنا عبيد بالسقوط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 </a:t>
            </a:r>
            <a:r>
              <a:rPr lang="ar-EG" sz="8000" b="1" dirty="0" err="1" smtClean="0"/>
              <a:t>واتجسد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علشان</a:t>
            </a:r>
            <a:r>
              <a:rPr lang="ar-EG" sz="8000" b="1" dirty="0" smtClean="0"/>
              <a:t> يموت</a:t>
            </a:r>
            <a:endParaRPr lang="en-US" sz="8000" b="1" dirty="0" smtClean="0"/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ويحررنا </a:t>
            </a:r>
            <a:r>
              <a:rPr lang="ar-EG" sz="8000" b="1" dirty="0" err="1" smtClean="0"/>
              <a:t>م</a:t>
            </a:r>
            <a:r>
              <a:rPr lang="ar-EG" sz="8000" b="1" dirty="0" smtClean="0"/>
              <a:t> العبودية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 ونقول:"بابا" والابن فينا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8- مع إنك الابن الوحيد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 أخليت ذاتك بالتجسد</a:t>
            </a:r>
            <a:endParaRPr lang="en-US" sz="8000" dirty="0" smtClean="0"/>
          </a:p>
          <a:p>
            <a:pPr algn="ctr" rtl="1">
              <a:buFont typeface="Arial" charset="0"/>
              <a:buNone/>
            </a:pPr>
            <a:r>
              <a:rPr lang="ar-EG" sz="8000" b="1" dirty="0" err="1" smtClean="0"/>
              <a:t>علشان</a:t>
            </a:r>
            <a:r>
              <a:rPr lang="ar-EG" sz="8000" b="1" dirty="0" smtClean="0"/>
              <a:t> تجمع الأبناء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 </a:t>
            </a:r>
            <a:r>
              <a:rPr lang="ar-EG" sz="8000" b="1" dirty="0" err="1" smtClean="0"/>
              <a:t>للآب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وانت</a:t>
            </a:r>
            <a:r>
              <a:rPr lang="ar-EG" sz="8000" b="1" dirty="0" smtClean="0"/>
              <a:t> وحيده فينا</a:t>
            </a:r>
            <a:endParaRPr lang="en-US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9- شاركنا في البشرية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 </a:t>
            </a:r>
            <a:r>
              <a:rPr lang="ar-EG" sz="8000" b="1" dirty="0" err="1" smtClean="0"/>
              <a:t>علشان</a:t>
            </a:r>
            <a:r>
              <a:rPr lang="ar-EG" sz="8000" b="1" dirty="0" smtClean="0"/>
              <a:t> يجمَّعنا ليه</a:t>
            </a:r>
            <a:endParaRPr lang="en-US" sz="8000" dirty="0" smtClean="0"/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متحدين في الكنيسة 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جسده وهو الرأس لينا</a:t>
            </a:r>
            <a:endParaRPr lang="en-US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1-</a:t>
            </a:r>
            <a:br>
              <a:rPr lang="ar-EG" sz="8000" b="1" dirty="0" smtClean="0"/>
            </a:br>
            <a:r>
              <a:rPr lang="ar-EG" sz="8000" b="1" dirty="0" smtClean="0"/>
              <a:t>في البدء كان الكلمة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والكلمة </a:t>
            </a:r>
            <a:r>
              <a:rPr lang="ar-EG" sz="8000" b="1" dirty="0" smtClean="0"/>
              <a:t>كان عند الله</a:t>
            </a:r>
            <a:endParaRPr lang="en-US" sz="8000" b="1" dirty="0" smtClean="0"/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وكان الكلمة هو الله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وصار </a:t>
            </a:r>
            <a:r>
              <a:rPr lang="ar-EG" sz="8000" b="1" dirty="0" smtClean="0"/>
              <a:t>جسدا ليعلينا</a:t>
            </a:r>
            <a:endParaRPr lang="en-US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10- </a:t>
            </a:r>
            <a:r>
              <a:rPr lang="ar-EG" sz="8000" b="1" dirty="0" err="1" smtClean="0"/>
              <a:t>إتولد</a:t>
            </a:r>
            <a:r>
              <a:rPr lang="ar-EG" sz="8000" b="1" dirty="0" smtClean="0"/>
              <a:t> حسب الجسد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 وجوهره أزلي أبدي</a:t>
            </a:r>
            <a:endParaRPr lang="en-US" sz="8000" dirty="0" smtClean="0"/>
          </a:p>
          <a:p>
            <a:pPr algn="ctr" rtl="1">
              <a:buFont typeface="Arial" charset="0"/>
              <a:buNone/>
            </a:pPr>
            <a:r>
              <a:rPr lang="ar-EG" sz="8000" b="1" dirty="0" err="1" smtClean="0"/>
              <a:t>علشان</a:t>
            </a:r>
            <a:r>
              <a:rPr lang="ar-EG" sz="8000" b="1" dirty="0" smtClean="0"/>
              <a:t> نتولد بالروح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 وينزع عنا اللي مش لينا</a:t>
            </a:r>
            <a:endParaRPr lang="en-US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11- أعطانا هذا الإيمان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 نصبح أبناء بالسلطان</a:t>
            </a:r>
            <a:endParaRPr lang="en-US" sz="8000" dirty="0" smtClean="0"/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بقبولنا سر التجسد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 ولما طلبناه يسكن فينا</a:t>
            </a:r>
            <a:endParaRPr lang="en-US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6000" b="1" dirty="0" smtClean="0"/>
              <a:t>12-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جيت</a:t>
            </a:r>
            <a:r>
              <a:rPr lang="ar-EG" sz="8000" b="1" dirty="0" smtClean="0"/>
              <a:t> من فوق للبشرية 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</a:t>
            </a:r>
            <a:r>
              <a:rPr lang="ar-EG" sz="8000" b="1" dirty="0" err="1" smtClean="0"/>
              <a:t>علشان</a:t>
            </a:r>
            <a:r>
              <a:rPr lang="ar-EG" sz="8000" b="1" dirty="0" smtClean="0"/>
              <a:t> نتولد من فوق</a:t>
            </a:r>
            <a:endParaRPr lang="en-US" sz="8000" dirty="0" smtClean="0"/>
          </a:p>
          <a:p>
            <a:pPr algn="ctr" rtl="1">
              <a:buFont typeface="Arial" charset="0"/>
              <a:buNone/>
            </a:pPr>
            <a:r>
              <a:rPr lang="ar-EG" sz="8000" b="1" dirty="0" err="1" smtClean="0"/>
              <a:t>وناخد</a:t>
            </a:r>
            <a:r>
              <a:rPr lang="ar-EG" sz="8000" b="1" dirty="0" smtClean="0"/>
              <a:t> الولادة </a:t>
            </a:r>
            <a:r>
              <a:rPr lang="ar-EG" sz="8000" b="1" dirty="0" err="1" smtClean="0"/>
              <a:t>التانية</a:t>
            </a:r>
            <a:r>
              <a:rPr lang="ar-EG" sz="8000" b="1" dirty="0" smtClean="0"/>
              <a:t>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بالروح </a:t>
            </a:r>
            <a:r>
              <a:rPr lang="ar-EG" sz="8000" b="1" dirty="0" smtClean="0"/>
              <a:t>لما تولَد فينا</a:t>
            </a:r>
            <a:endParaRPr lang="en-US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13- الابن الأزلي بالطبيعة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أخذ ميلاد غير طبيعته</a:t>
            </a:r>
            <a:endParaRPr lang="en-US" sz="8000" dirty="0" smtClean="0"/>
          </a:p>
          <a:p>
            <a:pPr algn="ctr" rtl="1">
              <a:buFont typeface="Arial" charset="0"/>
              <a:buNone/>
            </a:pPr>
            <a:r>
              <a:rPr lang="ar-EG" sz="8000" b="1" dirty="0" err="1" smtClean="0"/>
              <a:t>علشان</a:t>
            </a:r>
            <a:r>
              <a:rPr lang="ar-EG" sz="8000" b="1" dirty="0" smtClean="0"/>
              <a:t> نقبل فيه ميلاد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غير </a:t>
            </a:r>
            <a:r>
              <a:rPr lang="ar-EG" sz="8000" b="1" dirty="0" smtClean="0"/>
              <a:t>طبيعتنا يا </a:t>
            </a:r>
            <a:r>
              <a:rPr lang="ar-EG" sz="8000" b="1" dirty="0" err="1" smtClean="0"/>
              <a:t>بختينا</a:t>
            </a:r>
            <a:endParaRPr lang="en-US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 ونمجد 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15- </a:t>
            </a:r>
            <a:r>
              <a:rPr lang="ar-EG" sz="8000" b="1" dirty="0" err="1" smtClean="0"/>
              <a:t>خدت</a:t>
            </a:r>
            <a:r>
              <a:rPr lang="ar-EG" sz="8000" b="1" dirty="0" smtClean="0"/>
              <a:t> جسم آدم </a:t>
            </a:r>
            <a:r>
              <a:rPr lang="ar-EG" sz="8000" b="1" dirty="0" err="1" smtClean="0"/>
              <a:t>ال</a:t>
            </a:r>
            <a:r>
              <a:rPr lang="ar-EG" sz="8000" b="1" dirty="0" smtClean="0"/>
              <a:t> 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قابل للموت وخليته</a:t>
            </a:r>
            <a:endParaRPr lang="en-US" sz="8000" dirty="0" smtClean="0"/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مصدر الحياة للموتى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وقمت </a:t>
            </a:r>
            <a:r>
              <a:rPr lang="ar-EG" sz="8000" b="1" dirty="0" err="1" smtClean="0"/>
              <a:t>به</a:t>
            </a:r>
            <a:r>
              <a:rPr lang="ar-EG" sz="8000" b="1" dirty="0" smtClean="0"/>
              <a:t> وصعدت بينا</a:t>
            </a:r>
            <a:endParaRPr lang="en-US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6600" b="1" dirty="0" smtClean="0"/>
              <a:t>16-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ماقللشي</a:t>
            </a:r>
            <a:r>
              <a:rPr lang="ar-EG" sz="8000" b="1" dirty="0" smtClean="0"/>
              <a:t> من طبيعتك 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التجسد</a:t>
            </a:r>
            <a:r>
              <a:rPr lang="ar-EG" sz="8000" b="1" dirty="0" smtClean="0"/>
              <a:t>..حاشا ليك</a:t>
            </a:r>
            <a:endParaRPr lang="en-US" sz="8000" dirty="0" smtClean="0"/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لكن علىَّ من طبيعتنا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  </a:t>
            </a:r>
            <a:r>
              <a:rPr lang="ar-EG" sz="8000" b="1" dirty="0" err="1" smtClean="0"/>
              <a:t>دي</a:t>
            </a:r>
            <a:r>
              <a:rPr lang="ar-EG" sz="8000" b="1" dirty="0" smtClean="0"/>
              <a:t> النعمة وده حبك لينا</a:t>
            </a:r>
            <a:endParaRPr lang="en-US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1-</a:t>
            </a:r>
            <a:br>
              <a:rPr lang="ar-EG" sz="8000" b="1" dirty="0" smtClean="0"/>
            </a:br>
            <a:r>
              <a:rPr lang="ar-EG" sz="8000" b="1" dirty="0" smtClean="0"/>
              <a:t>في البدء كان الكلمة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والكلمة </a:t>
            </a:r>
            <a:r>
              <a:rPr lang="ar-EG" sz="8000" b="1" dirty="0" smtClean="0"/>
              <a:t>كان عند الله</a:t>
            </a:r>
            <a:endParaRPr lang="en-US" sz="8000" b="1" dirty="0" smtClean="0"/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وكان الكلمة هو الله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وصار </a:t>
            </a:r>
            <a:r>
              <a:rPr lang="ar-EG" sz="8000" b="1" dirty="0" smtClean="0"/>
              <a:t>جسدا ليعلينا</a:t>
            </a:r>
            <a:endParaRPr lang="en-US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1-</a:t>
            </a:r>
            <a:br>
              <a:rPr lang="ar-EG" sz="8000" b="1" dirty="0" smtClean="0"/>
            </a:br>
            <a:r>
              <a:rPr lang="ar-EG" sz="8000" b="1" dirty="0" smtClean="0"/>
              <a:t>في البدء كان الكلمة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والكلمة </a:t>
            </a:r>
            <a:r>
              <a:rPr lang="ar-EG" sz="8000" b="1" dirty="0" smtClean="0"/>
              <a:t>كان عند الله</a:t>
            </a:r>
            <a:endParaRPr lang="en-US" sz="8000" b="1" dirty="0" smtClean="0"/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وكان الكلمة هو الله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وصار </a:t>
            </a:r>
            <a:r>
              <a:rPr lang="ar-EG" sz="8000" b="1" dirty="0" smtClean="0"/>
              <a:t>جسدا ليعلينا</a:t>
            </a:r>
            <a:endParaRPr lang="en-US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6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حقا نؤمن ونعترف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ونمجد </a:t>
            </a:r>
            <a:r>
              <a:rPr lang="ar-EG" sz="8000" b="1" dirty="0" smtClean="0">
                <a:solidFill>
                  <a:srgbClr val="00582A"/>
                </a:solidFill>
              </a:rPr>
              <a:t>العجيب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تجسد ورأينا مجده 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 وتأنس من حبه </a:t>
            </a:r>
            <a:r>
              <a:rPr lang="ar-EG" sz="8000" b="1" dirty="0" smtClean="0">
                <a:solidFill>
                  <a:srgbClr val="00582A"/>
                </a:solidFill>
              </a:rPr>
              <a:t>فينا)2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1-</a:t>
            </a:r>
            <a:br>
              <a:rPr lang="ar-EG" sz="8000" b="1" dirty="0" smtClean="0"/>
            </a:br>
            <a:r>
              <a:rPr lang="ar-EG" sz="8000" b="1" dirty="0" smtClean="0"/>
              <a:t>في البدء كان الكلمة 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والكلمة </a:t>
            </a:r>
            <a:r>
              <a:rPr lang="ar-EG" sz="8000" b="1" dirty="0" smtClean="0"/>
              <a:t>كان عند الله</a:t>
            </a:r>
            <a:endParaRPr lang="en-US" sz="8000" b="1" dirty="0" smtClean="0"/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وكان الكلمة هو الله </a:t>
            </a:r>
          </a:p>
          <a:p>
            <a:pPr algn="ctr" rtl="1">
              <a:buFont typeface="Arial" charset="0"/>
              <a:buNone/>
            </a:pPr>
            <a:r>
              <a:rPr lang="ar-EG" sz="8000" b="1" dirty="0" smtClean="0"/>
              <a:t>وصار </a:t>
            </a:r>
            <a:r>
              <a:rPr lang="ar-EG" sz="8000" b="1" dirty="0" smtClean="0"/>
              <a:t>جسدا ليعلينا</a:t>
            </a:r>
            <a:endParaRPr lang="en-US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1746</TotalTime>
  <Words>604</Words>
  <Application>Microsoft Office PowerPoint</Application>
  <PresentationFormat>عرض على الشاشة (3:4)‏</PresentationFormat>
  <Paragraphs>214</Paragraphs>
  <Slides>43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43</vt:i4>
      </vt:variant>
    </vt:vector>
  </HeadingPairs>
  <TitlesOfParts>
    <vt:vector size="44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  <vt:lpstr>الشريحة 33</vt:lpstr>
      <vt:lpstr>الشريحة 34</vt:lpstr>
      <vt:lpstr>الشريحة 35</vt:lpstr>
      <vt:lpstr>الشريحة 36</vt:lpstr>
      <vt:lpstr>الشريحة 37</vt:lpstr>
      <vt:lpstr>الشريحة 38</vt:lpstr>
      <vt:lpstr>الشريحة 39</vt:lpstr>
      <vt:lpstr>الشريحة 40</vt:lpstr>
      <vt:lpstr>الشريحة 41</vt:lpstr>
      <vt:lpstr>الشريحة 42</vt:lpstr>
      <vt:lpstr>الشريحة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219</cp:revision>
  <dcterms:created xsi:type="dcterms:W3CDTF">2021-12-07T14:30:00Z</dcterms:created>
  <dcterms:modified xsi:type="dcterms:W3CDTF">2022-05-11T09:21:50Z</dcterms:modified>
</cp:coreProperties>
</file>