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حقا نؤمن ونعترف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 ونمجد 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في 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 </a:t>
            </a:r>
            <a:r>
              <a:rPr lang="ar-EG" sz="8000" b="1" dirty="0" smtClean="0"/>
              <a:t>في </a:t>
            </a:r>
            <a:r>
              <a:rPr lang="ar-EG" sz="8000" b="1" dirty="0" smtClean="0"/>
              <a:t>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2- </a:t>
            </a:r>
            <a:r>
              <a:rPr lang="ar-EG" sz="8000" b="1" dirty="0" err="1" smtClean="0"/>
              <a:t>إبن</a:t>
            </a:r>
            <a:r>
              <a:rPr lang="ar-EG" sz="8000" b="1" dirty="0" smtClean="0"/>
              <a:t> الله بالحقيقة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صار </a:t>
            </a:r>
            <a:r>
              <a:rPr lang="ar-EG" sz="8000" b="1" dirty="0" err="1" smtClean="0"/>
              <a:t>إبنا</a:t>
            </a:r>
            <a:r>
              <a:rPr lang="ar-EG" sz="8000" b="1" dirty="0" smtClean="0"/>
              <a:t> للإنسان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علشان</a:t>
            </a:r>
            <a:r>
              <a:rPr lang="ar-EG" sz="8000" b="1" dirty="0" smtClean="0"/>
              <a:t> نبقى أولاد لله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والله </a:t>
            </a:r>
            <a:r>
              <a:rPr lang="ar-EG" sz="8000" b="1" dirty="0" smtClean="0"/>
              <a:t>يبقى أب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3- </a:t>
            </a:r>
            <a:r>
              <a:rPr lang="ar-EG" sz="8000" b="1" dirty="0" err="1" smtClean="0"/>
              <a:t>ماقدرناش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نيجي</a:t>
            </a:r>
            <a:r>
              <a:rPr lang="ar-EG" sz="8000" b="1" dirty="0" smtClean="0"/>
              <a:t> عندك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بحبك لينا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ولما عجزنا ندور "فين؟"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 دورت بحبك علينا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4- ولما فسدت طبيعتنا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واحتاجنا لمجد الله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جيت</a:t>
            </a:r>
            <a:r>
              <a:rPr lang="ar-EG" sz="8000" b="1" dirty="0" smtClean="0"/>
              <a:t> في الصورة البشرية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</a:t>
            </a:r>
            <a:r>
              <a:rPr lang="ar-EG" sz="8000" b="1" dirty="0" err="1" smtClean="0"/>
              <a:t>علشان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تدي</a:t>
            </a:r>
            <a:r>
              <a:rPr lang="ar-EG" sz="8000" b="1" dirty="0" smtClean="0"/>
              <a:t> مجدك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5- ولما شفت عنينا ما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تقدر على نور اللاهوت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حجبت النور بالتجسد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فانكشف </a:t>
            </a:r>
            <a:r>
              <a:rPr lang="ar-EG" sz="8000" b="1" dirty="0" smtClean="0"/>
              <a:t>على قد عنينا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6- كنا عبيد </a:t>
            </a:r>
            <a:r>
              <a:rPr lang="ar-EG" sz="8000" b="1" dirty="0" err="1" smtClean="0"/>
              <a:t>نستنى</a:t>
            </a:r>
            <a:r>
              <a:rPr lang="ar-EG" sz="8000" b="1" dirty="0" smtClean="0"/>
              <a:t> الأجرة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صرنا فيه ورثة كأبناء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علشان</a:t>
            </a:r>
            <a:r>
              <a:rPr lang="ar-EG" sz="8000" b="1" dirty="0" smtClean="0"/>
              <a:t> هو الوارث وحده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واحنا</a:t>
            </a:r>
            <a:r>
              <a:rPr lang="ar-EG" sz="8000" b="1" dirty="0" smtClean="0"/>
              <a:t> فيه </a:t>
            </a:r>
            <a:r>
              <a:rPr lang="ar-EG" sz="8000" b="1" dirty="0" err="1" smtClean="0"/>
              <a:t>والورث</a:t>
            </a:r>
            <a:r>
              <a:rPr lang="ar-EG" sz="8000" b="1" dirty="0" smtClean="0"/>
              <a:t>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en-US" sz="8000" b="1" dirty="0" smtClean="0"/>
              <a:t> </a:t>
            </a:r>
            <a:r>
              <a:rPr lang="ar-EG" sz="8000" b="1" dirty="0" smtClean="0"/>
              <a:t>7- صرنا عبيد بالسقوط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واتجسد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علشان</a:t>
            </a:r>
            <a:r>
              <a:rPr lang="ar-EG" sz="8000" b="1" dirty="0" smtClean="0"/>
              <a:t> يموت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ويحررنا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العبودية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ونقول:"بابا" والابن فينا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8- مع إنك الابن الوحيد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أخليت ذاتك بالتجسد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علشان</a:t>
            </a:r>
            <a:r>
              <a:rPr lang="ar-EG" sz="8000" b="1" dirty="0" smtClean="0"/>
              <a:t> تجمع الأبناء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للآب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وانت</a:t>
            </a:r>
            <a:r>
              <a:rPr lang="ar-EG" sz="8000" b="1" dirty="0" smtClean="0"/>
              <a:t> وحيده فينا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9- شاركنا في البشرية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علشان</a:t>
            </a:r>
            <a:r>
              <a:rPr lang="ar-EG" sz="8000" b="1" dirty="0" smtClean="0"/>
              <a:t> يجمَّعنا ليه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متحدين في الكنيسة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جسده وهو الرأس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في 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10- </a:t>
            </a:r>
            <a:r>
              <a:rPr lang="ar-EG" sz="8000" b="1" dirty="0" err="1" smtClean="0"/>
              <a:t>إتولد</a:t>
            </a:r>
            <a:r>
              <a:rPr lang="ar-EG" sz="8000" b="1" dirty="0" smtClean="0"/>
              <a:t> حسب الجسد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وجوهره أزلي أبدي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علشان</a:t>
            </a:r>
            <a:r>
              <a:rPr lang="ar-EG" sz="8000" b="1" dirty="0" smtClean="0"/>
              <a:t> نتولد بالروح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وينزع عنا اللي مش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11- أعطانا هذا الإيمان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نصبح أبناء بالسلطان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بقبولنا سر التجسد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ولما طلبناه يسكن فينا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6000" b="1" dirty="0" smtClean="0"/>
              <a:t>12-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> من فوق للبشرية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</a:t>
            </a:r>
            <a:r>
              <a:rPr lang="ar-EG" sz="8000" b="1" dirty="0" err="1" smtClean="0"/>
              <a:t>علشان</a:t>
            </a:r>
            <a:r>
              <a:rPr lang="ar-EG" sz="8000" b="1" dirty="0" smtClean="0"/>
              <a:t> نتولد من فوق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وناخد</a:t>
            </a:r>
            <a:r>
              <a:rPr lang="ar-EG" sz="8000" b="1" dirty="0" smtClean="0"/>
              <a:t> الولادة </a:t>
            </a:r>
            <a:r>
              <a:rPr lang="ar-EG" sz="8000" b="1" dirty="0" err="1" smtClean="0"/>
              <a:t>التانية</a:t>
            </a:r>
            <a:r>
              <a:rPr lang="ar-EG" sz="8000" b="1" dirty="0" smtClean="0"/>
              <a:t>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بالروح </a:t>
            </a:r>
            <a:r>
              <a:rPr lang="ar-EG" sz="8000" b="1" dirty="0" smtClean="0"/>
              <a:t>لما تولَد فينا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13- الابن الأزلي بالطبيعة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أخذ ميلاد غير طبيعته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err="1" smtClean="0"/>
              <a:t>علشان</a:t>
            </a:r>
            <a:r>
              <a:rPr lang="ar-EG" sz="8000" b="1" dirty="0" smtClean="0"/>
              <a:t> نقبل فيه ميلاد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غير </a:t>
            </a:r>
            <a:r>
              <a:rPr lang="ar-EG" sz="8000" b="1" dirty="0" smtClean="0"/>
              <a:t>طبيعتنا يا </a:t>
            </a:r>
            <a:r>
              <a:rPr lang="ar-EG" sz="8000" b="1" dirty="0" err="1" smtClean="0"/>
              <a:t>بختينا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 ونمجد 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15- </a:t>
            </a:r>
            <a:r>
              <a:rPr lang="ar-EG" sz="8000" b="1" dirty="0" err="1" smtClean="0"/>
              <a:t>خدت</a:t>
            </a:r>
            <a:r>
              <a:rPr lang="ar-EG" sz="8000" b="1" dirty="0" smtClean="0"/>
              <a:t> جسم آدم </a:t>
            </a:r>
            <a:r>
              <a:rPr lang="ar-EG" sz="8000" b="1" dirty="0" err="1" smtClean="0"/>
              <a:t>ال</a:t>
            </a:r>
            <a:r>
              <a:rPr lang="ar-EG" sz="8000" b="1" dirty="0" smtClean="0"/>
              <a:t>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قابل للموت وخليته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مصدر الحياة للموتى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وقمت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وصعدت بينا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6600" b="1" dirty="0" smtClean="0"/>
              <a:t>16-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ماقللشي</a:t>
            </a:r>
            <a:r>
              <a:rPr lang="ar-EG" sz="8000" b="1" dirty="0" smtClean="0"/>
              <a:t> من طبيعتك 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التجسد</a:t>
            </a:r>
            <a:r>
              <a:rPr lang="ar-EG" sz="8000" b="1" dirty="0" smtClean="0"/>
              <a:t>..حاشا ليك</a:t>
            </a:r>
            <a:endParaRPr lang="en-US" sz="8000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لكن علىَّ من طبيعتنا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  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النعمة وده حبك لينا</a:t>
            </a: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في 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في 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6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حقا نؤمن ونعترف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ونمجد </a:t>
            </a:r>
            <a:r>
              <a:rPr lang="ar-EG" sz="8000" b="1" dirty="0" smtClean="0">
                <a:solidFill>
                  <a:srgbClr val="00582A"/>
                </a:solidFill>
              </a:rPr>
              <a:t>العجيب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تجسد ورأينا مجده 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 وتأنس من حبه </a:t>
            </a:r>
            <a:r>
              <a:rPr lang="ar-EG" sz="8000" b="1" dirty="0" smtClean="0">
                <a:solidFill>
                  <a:srgbClr val="00582A"/>
                </a:solidFill>
              </a:rPr>
              <a:t>فينا)2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Arial" charset="0"/>
              <a:buNone/>
            </a:pPr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في البدء كان الكلمة 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والكلمة </a:t>
            </a:r>
            <a:r>
              <a:rPr lang="ar-EG" sz="8000" b="1" dirty="0" smtClean="0"/>
              <a:t>كان عند الله</a:t>
            </a:r>
            <a:endParaRPr lang="en-US" sz="8000" b="1" dirty="0" smtClean="0"/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وكان الكلمة هو الله </a:t>
            </a:r>
          </a:p>
          <a:p>
            <a:pPr algn="ctr" rtl="1">
              <a:buFont typeface="Arial" charset="0"/>
              <a:buNone/>
            </a:pPr>
            <a:r>
              <a:rPr lang="ar-EG" sz="8000" b="1" dirty="0" smtClean="0"/>
              <a:t>وصار </a:t>
            </a:r>
            <a:r>
              <a:rPr lang="ar-EG" sz="8000" b="1" dirty="0" smtClean="0"/>
              <a:t>جسدا ليعلينا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604</Words>
  <Application>Microsoft Office PowerPoint</Application>
  <PresentationFormat>عرض على الشاشة (3:4)‏</PresentationFormat>
  <Paragraphs>214</Paragraphs>
  <Slides>43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4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219</cp:revision>
  <dcterms:created xsi:type="dcterms:W3CDTF">2021-12-07T14:30:00Z</dcterms:created>
  <dcterms:modified xsi:type="dcterms:W3CDTF">2022-05-11T09:21:50Z</dcterms:modified>
</cp:coreProperties>
</file>