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حقك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ده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في أراضينا ها يعلى 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1-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(حقك </a:t>
            </a:r>
            <a:r>
              <a:rPr lang="ar-EG" sz="7200" b="1" dirty="0" err="1" smtClean="0"/>
              <a:t>ده</a:t>
            </a:r>
            <a:r>
              <a:rPr lang="ar-EG" sz="7200" b="1" dirty="0" smtClean="0"/>
              <a:t> في أراضينا ها يعلى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ويعلى جلالك فوق الكون 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مجدك </a:t>
            </a:r>
            <a:r>
              <a:rPr lang="ar-EG" sz="7200" b="1" dirty="0" err="1" smtClean="0"/>
              <a:t>ده</a:t>
            </a:r>
            <a:r>
              <a:rPr lang="ar-EG" sz="7200" b="1" dirty="0" smtClean="0"/>
              <a:t> في وسطينا </a:t>
            </a:r>
            <a:r>
              <a:rPr lang="ar-EG" sz="7200" b="1" dirty="0" err="1" smtClean="0"/>
              <a:t>هايظهر</a:t>
            </a:r>
            <a:r>
              <a:rPr lang="ar-EG" sz="7200" b="1" dirty="0" smtClean="0"/>
              <a:t>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 smtClean="0"/>
              <a:t>بيك</a:t>
            </a:r>
            <a:r>
              <a:rPr lang="ar-EG" sz="7200" b="1" dirty="0" smtClean="0"/>
              <a:t> راح نهدم كل حصون)2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9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ليك كل الأرض 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وبنرفعلك</a:t>
            </a:r>
            <a:r>
              <a:rPr lang="ar-EG" sz="7200" b="1" dirty="0" smtClean="0">
                <a:solidFill>
                  <a:srgbClr val="00582A"/>
                </a:solidFill>
              </a:rPr>
              <a:t> التسبيح 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 نعلن عن نصرتنا فيك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هي في دم المسيح)2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2-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(</a:t>
            </a:r>
            <a:r>
              <a:rPr lang="ar-EG" sz="7200" b="1" dirty="0" smtClean="0"/>
              <a:t>داخلين </a:t>
            </a:r>
            <a:r>
              <a:rPr lang="ar-EG" sz="7200" b="1" dirty="0" smtClean="0"/>
              <a:t>نهتف وبأغانينا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داخلين حربنا بالتسبيح  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نعلن قوة دم فادينا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وقوة </a:t>
            </a:r>
            <a:r>
              <a:rPr lang="ar-EG" sz="7200" b="1" dirty="0" smtClean="0"/>
              <a:t>الجنب الجريح)2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9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ليك كل الأرض 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وبنرفعلك</a:t>
            </a:r>
            <a:r>
              <a:rPr lang="ar-EG" sz="7200" b="1" dirty="0" smtClean="0">
                <a:solidFill>
                  <a:srgbClr val="00582A"/>
                </a:solidFill>
              </a:rPr>
              <a:t> التسبيح 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 نعلن عن نصرتنا فيك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هي في دم المسيح)2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3-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(نادوا وغنوا في الشعوب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أنهضوا كل الأبطال  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 smtClean="0"/>
              <a:t>دا</a:t>
            </a:r>
            <a:r>
              <a:rPr lang="ar-EG" sz="7200" b="1" dirty="0" smtClean="0"/>
              <a:t> الرب في وسطنا </a:t>
            </a:r>
            <a:r>
              <a:rPr lang="ar-EG" sz="7200" b="1" dirty="0" err="1" smtClean="0"/>
              <a:t>مهوب</a:t>
            </a:r>
            <a:r>
              <a:rPr lang="ar-EG" sz="7200" b="1" dirty="0" smtClean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ليه العزة والجلال)2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9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ليك كل الأرض 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وبنرفعلك</a:t>
            </a:r>
            <a:r>
              <a:rPr lang="ar-EG" sz="7200" b="1" dirty="0" smtClean="0">
                <a:solidFill>
                  <a:srgbClr val="00582A"/>
                </a:solidFill>
              </a:rPr>
              <a:t> التسبيح 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 نعلن عن نصرتنا فيك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هي في دم المسيح)2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124</Words>
  <Application>Microsoft Office PowerPoint</Application>
  <PresentationFormat>عرض على الشاشة (3:4)‏</PresentationFormat>
  <Paragraphs>36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2022-06-09T10:25:15Z</dcterms:modified>
</cp:coreProperties>
</file>